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7"/>
  </p:notesMasterIdLst>
  <p:handoutMasterIdLst>
    <p:handoutMasterId r:id="rId28"/>
  </p:handoutMasterIdLst>
  <p:sldIdLst>
    <p:sldId id="314" r:id="rId5"/>
    <p:sldId id="327" r:id="rId6"/>
    <p:sldId id="315" r:id="rId7"/>
    <p:sldId id="338" r:id="rId8"/>
    <p:sldId id="339" r:id="rId9"/>
    <p:sldId id="336" r:id="rId10"/>
    <p:sldId id="337" r:id="rId11"/>
    <p:sldId id="321" r:id="rId12"/>
    <p:sldId id="324" r:id="rId13"/>
    <p:sldId id="325" r:id="rId14"/>
    <p:sldId id="322" r:id="rId15"/>
    <p:sldId id="328" r:id="rId16"/>
    <p:sldId id="329" r:id="rId17"/>
    <p:sldId id="330" r:id="rId18"/>
    <p:sldId id="323" r:id="rId19"/>
    <p:sldId id="331" r:id="rId20"/>
    <p:sldId id="332" r:id="rId21"/>
    <p:sldId id="333" r:id="rId22"/>
    <p:sldId id="335" r:id="rId23"/>
    <p:sldId id="334" r:id="rId24"/>
    <p:sldId id="326" r:id="rId25"/>
    <p:sldId id="309" r:id="rId26"/>
  </p:sldIdLst>
  <p:sldSz cx="12192000" cy="6858000"/>
  <p:notesSz cx="6858000" cy="9144000"/>
  <p:defaultTextStyle>
    <a:defPPr rtl="0">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3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a:p>
        </p:txBody>
      </p:sp>
      <p:sp>
        <p:nvSpPr>
          <p:cNvPr id="3" name="Marcador de fecha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146CFD56-E74D-46D7-A822-3A365FC491DB}" type="datetime1">
              <a:rPr lang="es-ES" smtClean="0"/>
              <a:t>24/05/2024</a:t>
            </a:fld>
            <a:endParaRPr lang="es-ES"/>
          </a:p>
        </p:txBody>
      </p:sp>
      <p:sp>
        <p:nvSpPr>
          <p:cNvPr id="4" name="Marcador de pie de página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a:p>
        </p:txBody>
      </p:sp>
      <p:sp>
        <p:nvSpPr>
          <p:cNvPr id="5" name="Marcador de número de diapositiva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4BF9A36D-7FAC-478F-9944-F324014F6FD1}" type="slidenum">
              <a:rPr lang="es-ES" smtClean="0"/>
              <a:t>‹Nº›</a:t>
            </a:fld>
            <a:endParaRPr lang="es-E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1D8ACD52-3BC9-4181-9014-67395FAB9A59}" type="datetime1">
              <a:rPr lang="es-ES" smtClean="0"/>
              <a:t>24/05/2024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s-ES"/>
            </a:defPPr>
          </a:lstStyle>
          <a:p>
            <a:pPr rtl="0"/>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D4B9A9E5-4F7F-4A7D-9DE1-899232329269}" type="slidenum">
              <a:rPr lang="es-ES" smtClean="0"/>
              <a:t>‹Nº›</a:t>
            </a:fld>
            <a:endParaRPr lang="es-E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D4B9A9E5-4F7F-4A7D-9DE1-899232329269}" type="slidenum">
              <a:rPr lang="es-ES" smtClean="0"/>
              <a:t>1</a:t>
            </a:fld>
            <a:endParaRPr lang="es-ES"/>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D4B9A9E5-4F7F-4A7D-9DE1-899232329269}" type="slidenum">
              <a:rPr lang="es-ES" smtClean="0"/>
              <a:t>12</a:t>
            </a:fld>
            <a:endParaRPr lang="es-ES"/>
          </a:p>
        </p:txBody>
      </p:sp>
    </p:spTree>
    <p:extLst>
      <p:ext uri="{BB962C8B-B14F-4D97-AF65-F5344CB8AC3E}">
        <p14:creationId xmlns:p14="http://schemas.microsoft.com/office/powerpoint/2010/main" val="3521111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D4B9A9E5-4F7F-4A7D-9DE1-899232329269}" type="slidenum">
              <a:rPr lang="es-ES" smtClean="0"/>
              <a:t>13</a:t>
            </a:fld>
            <a:endParaRPr lang="es-ES"/>
          </a:p>
        </p:txBody>
      </p:sp>
    </p:spTree>
    <p:extLst>
      <p:ext uri="{BB962C8B-B14F-4D97-AF65-F5344CB8AC3E}">
        <p14:creationId xmlns:p14="http://schemas.microsoft.com/office/powerpoint/2010/main" val="2913964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D4B9A9E5-4F7F-4A7D-9DE1-899232329269}" type="slidenum">
              <a:rPr lang="es-ES" smtClean="0"/>
              <a:t>14</a:t>
            </a:fld>
            <a:endParaRPr lang="es-ES"/>
          </a:p>
        </p:txBody>
      </p:sp>
    </p:spTree>
    <p:extLst>
      <p:ext uri="{BB962C8B-B14F-4D97-AF65-F5344CB8AC3E}">
        <p14:creationId xmlns:p14="http://schemas.microsoft.com/office/powerpoint/2010/main" val="2799832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D4B9A9E5-4F7F-4A7D-9DE1-899232329269}" type="slidenum">
              <a:rPr lang="es-ES" smtClean="0"/>
              <a:t>15</a:t>
            </a:fld>
            <a:endParaRPr lang="es-ES"/>
          </a:p>
        </p:txBody>
      </p:sp>
    </p:spTree>
    <p:extLst>
      <p:ext uri="{BB962C8B-B14F-4D97-AF65-F5344CB8AC3E}">
        <p14:creationId xmlns:p14="http://schemas.microsoft.com/office/powerpoint/2010/main" val="1492854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D4B9A9E5-4F7F-4A7D-9DE1-899232329269}" type="slidenum">
              <a:rPr lang="es-ES" smtClean="0"/>
              <a:t>21</a:t>
            </a:fld>
            <a:endParaRPr lang="es-ES"/>
          </a:p>
        </p:txBody>
      </p:sp>
    </p:spTree>
    <p:extLst>
      <p:ext uri="{BB962C8B-B14F-4D97-AF65-F5344CB8AC3E}">
        <p14:creationId xmlns:p14="http://schemas.microsoft.com/office/powerpoint/2010/main" val="2431214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D4B9A9E5-4F7F-4A7D-9DE1-899232329269}" type="slidenum">
              <a:rPr lang="es-ES" smtClean="0"/>
              <a:t>22</a:t>
            </a:fld>
            <a:endParaRPr lang="es-ES"/>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D4B9A9E5-4F7F-4A7D-9DE1-899232329269}" type="slidenum">
              <a:rPr lang="es-ES" smtClean="0"/>
              <a:t>2</a:t>
            </a:fld>
            <a:endParaRPr lang="es-ES"/>
          </a:p>
        </p:txBody>
      </p:sp>
    </p:spTree>
    <p:extLst>
      <p:ext uri="{BB962C8B-B14F-4D97-AF65-F5344CB8AC3E}">
        <p14:creationId xmlns:p14="http://schemas.microsoft.com/office/powerpoint/2010/main" val="3752792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D4B9A9E5-4F7F-4A7D-9DE1-899232329269}" type="slidenum">
              <a:rPr lang="es-ES" smtClean="0"/>
              <a:t>3</a:t>
            </a:fld>
            <a:endParaRPr lang="es-ES"/>
          </a:p>
        </p:txBody>
      </p:sp>
    </p:spTree>
    <p:extLst>
      <p:ext uri="{BB962C8B-B14F-4D97-AF65-F5344CB8AC3E}">
        <p14:creationId xmlns:p14="http://schemas.microsoft.com/office/powerpoint/2010/main" val="1698969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D4B9A9E5-4F7F-4A7D-9DE1-899232329269}" type="slidenum">
              <a:rPr lang="es-ES" smtClean="0"/>
              <a:t>4</a:t>
            </a:fld>
            <a:endParaRPr lang="es-ES"/>
          </a:p>
        </p:txBody>
      </p:sp>
    </p:spTree>
    <p:extLst>
      <p:ext uri="{BB962C8B-B14F-4D97-AF65-F5344CB8AC3E}">
        <p14:creationId xmlns:p14="http://schemas.microsoft.com/office/powerpoint/2010/main" val="1671509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D4B9A9E5-4F7F-4A7D-9DE1-899232329269}" type="slidenum">
              <a:rPr lang="es-ES" smtClean="0"/>
              <a:t>5</a:t>
            </a:fld>
            <a:endParaRPr lang="es-ES"/>
          </a:p>
        </p:txBody>
      </p:sp>
    </p:spTree>
    <p:extLst>
      <p:ext uri="{BB962C8B-B14F-4D97-AF65-F5344CB8AC3E}">
        <p14:creationId xmlns:p14="http://schemas.microsoft.com/office/powerpoint/2010/main" val="4224351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D4B9A9E5-4F7F-4A7D-9DE1-899232329269}" type="slidenum">
              <a:rPr lang="es-ES" smtClean="0"/>
              <a:t>6</a:t>
            </a:fld>
            <a:endParaRPr lang="es-ES"/>
          </a:p>
        </p:txBody>
      </p:sp>
    </p:spTree>
    <p:extLst>
      <p:ext uri="{BB962C8B-B14F-4D97-AF65-F5344CB8AC3E}">
        <p14:creationId xmlns:p14="http://schemas.microsoft.com/office/powerpoint/2010/main" val="3404604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D4B9A9E5-4F7F-4A7D-9DE1-899232329269}" type="slidenum">
              <a:rPr lang="es-ES" smtClean="0"/>
              <a:t>7</a:t>
            </a:fld>
            <a:endParaRPr lang="es-ES"/>
          </a:p>
        </p:txBody>
      </p:sp>
    </p:spTree>
    <p:extLst>
      <p:ext uri="{BB962C8B-B14F-4D97-AF65-F5344CB8AC3E}">
        <p14:creationId xmlns:p14="http://schemas.microsoft.com/office/powerpoint/2010/main" val="2086592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D4B9A9E5-4F7F-4A7D-9DE1-899232329269}" type="slidenum">
              <a:rPr lang="es-ES" smtClean="0"/>
              <a:t>8</a:t>
            </a:fld>
            <a:endParaRPr lang="es-ES"/>
          </a:p>
        </p:txBody>
      </p:sp>
    </p:spTree>
    <p:extLst>
      <p:ext uri="{BB962C8B-B14F-4D97-AF65-F5344CB8AC3E}">
        <p14:creationId xmlns:p14="http://schemas.microsoft.com/office/powerpoint/2010/main" val="3984229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a:p>
        </p:txBody>
      </p:sp>
      <p:sp>
        <p:nvSpPr>
          <p:cNvPr id="4" name="Marcador de número de diapositiva 3"/>
          <p:cNvSpPr>
            <a:spLocks noGrp="1"/>
          </p:cNvSpPr>
          <p:nvPr>
            <p:ph type="sldNum" sz="quarter" idx="5"/>
          </p:nvPr>
        </p:nvSpPr>
        <p:spPr/>
        <p:txBody>
          <a:bodyPr rtlCol="0"/>
          <a:lstStyle>
            <a:defPPr>
              <a:defRPr lang="es-ES"/>
            </a:defPPr>
          </a:lstStyle>
          <a:p>
            <a:pPr rtl="0"/>
            <a:fld id="{D4B9A9E5-4F7F-4A7D-9DE1-899232329269}" type="slidenum">
              <a:rPr lang="es-ES" smtClean="0"/>
              <a:t>11</a:t>
            </a:fld>
            <a:endParaRPr lang="es-ES"/>
          </a:p>
        </p:txBody>
      </p:sp>
    </p:spTree>
    <p:extLst>
      <p:ext uri="{BB962C8B-B14F-4D97-AF65-F5344CB8AC3E}">
        <p14:creationId xmlns:p14="http://schemas.microsoft.com/office/powerpoint/2010/main" val="9942790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1">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rtlCol="0" anchor="b">
            <a:normAutofit/>
          </a:bodyPr>
          <a:lstStyle>
            <a:lvl1pPr>
              <a:defRPr lang="es-ES" sz="4800">
                <a:solidFill>
                  <a:schemeClr val="bg1"/>
                </a:solidFill>
              </a:defRPr>
            </a:lvl1pPr>
          </a:lstStyle>
          <a:p>
            <a:pPr rtl="0"/>
            <a:r>
              <a:rPr lang="es-ES"/>
              <a:t>Haga clic para agregar un título</a:t>
            </a:r>
          </a:p>
        </p:txBody>
      </p:sp>
      <p:pic>
        <p:nvPicPr>
          <p:cNvPr id="7" name="Gráfico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y tabla del título 1">
    <p:spTree>
      <p:nvGrpSpPr>
        <p:cNvPr id="1" name=""/>
        <p:cNvGrpSpPr/>
        <p:nvPr/>
      </p:nvGrpSpPr>
      <p:grpSpPr>
        <a:xfrm>
          <a:off x="0" y="0"/>
          <a:ext cx="0" cy="0"/>
          <a:chOff x="0" y="0"/>
          <a:chExt cx="0" cy="0"/>
        </a:xfrm>
      </p:grpSpPr>
      <p:pic>
        <p:nvPicPr>
          <p:cNvPr id="2" name="Gráfico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ángulo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a:p>
        </p:txBody>
      </p:sp>
      <p:pic>
        <p:nvPicPr>
          <p:cNvPr id="9" name="Gráfico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ítulo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rtlCol="0">
            <a:normAutofit/>
          </a:bodyPr>
          <a:lstStyle>
            <a:lvl1pPr>
              <a:defRPr lang="es-ES" sz="3200"/>
            </a:lvl1pPr>
          </a:lstStyle>
          <a:p>
            <a:pPr rtl="0"/>
            <a:r>
              <a:rPr lang="es-ES"/>
              <a:t>Haga clic para agregar un título</a:t>
            </a:r>
          </a:p>
        </p:txBody>
      </p:sp>
      <p:sp>
        <p:nvSpPr>
          <p:cNvPr id="11" name="Marcador de contenido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rtlCol="0">
            <a:normAutofit/>
          </a:bodyPr>
          <a:lstStyle>
            <a:lvl1pPr>
              <a:spcBef>
                <a:spcPts val="0"/>
              </a:spcBef>
              <a:spcAft>
                <a:spcPts val="1200"/>
              </a:spcAft>
              <a:defRPr lang="es-ES" sz="2000" b="0"/>
            </a:lvl1pPr>
            <a:lvl2pPr>
              <a:spcBef>
                <a:spcPts val="0"/>
              </a:spcBef>
              <a:spcAft>
                <a:spcPts val="1200"/>
              </a:spcAft>
              <a:defRPr lang="es-ES" sz="1800" b="0"/>
            </a:lvl2pPr>
            <a:lvl3pPr>
              <a:spcBef>
                <a:spcPts val="0"/>
              </a:spcBef>
              <a:spcAft>
                <a:spcPts val="1200"/>
              </a:spcAft>
              <a:defRPr lang="es-ES" sz="1600" b="0"/>
            </a:lvl3pPr>
            <a:lvl4pPr>
              <a:spcBef>
                <a:spcPts val="0"/>
              </a:spcBef>
              <a:spcAft>
                <a:spcPts val="1200"/>
              </a:spcAft>
              <a:defRPr lang="es-ES" sz="1400" b="0"/>
            </a:lvl4pPr>
            <a:lvl5pPr>
              <a:spcBef>
                <a:spcPts val="0"/>
              </a:spcBef>
              <a:spcAft>
                <a:spcPts val="1200"/>
              </a:spcAft>
              <a:defRPr lang="es-ES" sz="1400" b="0"/>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3" name="Marcador de posición de título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rtlCol="0">
            <a:normAutofit/>
          </a:bodyPr>
          <a:lstStyle>
            <a:lvl1pPr>
              <a:defRPr lang="es-ES" sz="2000"/>
            </a:lvl1pPr>
          </a:lstStyle>
          <a:p>
            <a:pPr rtl="0"/>
            <a:r>
              <a:rPr lang="es-ES"/>
              <a:t>Haga clic en el icono para insertar una tabla</a:t>
            </a:r>
          </a:p>
        </p:txBody>
      </p:sp>
      <p:sp>
        <p:nvSpPr>
          <p:cNvPr id="5" name="Marcador de número de diapositiva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es-ES" sz="1200">
                <a:solidFill>
                  <a:schemeClr val="tx1"/>
                </a:solidFill>
              </a:defRPr>
            </a:lvl1pPr>
          </a:lstStyle>
          <a:p>
            <a:pPr rtl="0"/>
            <a:fld id="{B5CEABB6-07DC-46E8-9B57-56EC44A396E5}" type="slidenum">
              <a:rPr lang="es-ES" smtClean="0"/>
              <a:pPr rtl="0"/>
              <a:t>‹Nº›</a:t>
            </a:fld>
            <a:endParaRPr lang="es-ES"/>
          </a:p>
        </p:txBody>
      </p:sp>
    </p:spTree>
    <p:extLst>
      <p:ext uri="{BB962C8B-B14F-4D97-AF65-F5344CB8AC3E}">
        <p14:creationId xmlns:p14="http://schemas.microsoft.com/office/powerpoint/2010/main" val="2056214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y dos contenidos 3">
    <p:bg>
      <p:bgPr>
        <a:solidFill>
          <a:schemeClr val="accent1"/>
        </a:solidFill>
        <a:effectLst/>
      </p:bgPr>
    </p:bg>
    <p:spTree>
      <p:nvGrpSpPr>
        <p:cNvPr id="1" name=""/>
        <p:cNvGrpSpPr/>
        <p:nvPr/>
      </p:nvGrpSpPr>
      <p:grpSpPr>
        <a:xfrm>
          <a:off x="0" y="0"/>
          <a:ext cx="0" cy="0"/>
          <a:chOff x="0" y="0"/>
          <a:chExt cx="0" cy="0"/>
        </a:xfrm>
      </p:grpSpPr>
      <p:pic>
        <p:nvPicPr>
          <p:cNvPr id="8" name="Gráfico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áfico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ítulo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rtlCol="0">
            <a:normAutofit/>
          </a:bodyPr>
          <a:lstStyle>
            <a:lvl1pPr>
              <a:defRPr lang="es-ES" sz="3200"/>
            </a:lvl1pPr>
          </a:lstStyle>
          <a:p>
            <a:pPr rtl="0"/>
            <a:r>
              <a:rPr lang="es-ES"/>
              <a:t>Haga clic para agregar un título</a:t>
            </a:r>
          </a:p>
        </p:txBody>
      </p:sp>
      <p:sp>
        <p:nvSpPr>
          <p:cNvPr id="11" name="Marcador de contenido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rtlCol="0">
            <a:normAutofit/>
          </a:bodyPr>
          <a:lstStyle>
            <a:lvl1pPr marL="0" indent="0">
              <a:spcBef>
                <a:spcPts val="0"/>
              </a:spcBef>
              <a:spcAft>
                <a:spcPts val="1200"/>
              </a:spcAft>
              <a:buNone/>
              <a:defRPr lang="es-ES" sz="2000" b="0"/>
            </a:lvl1pPr>
            <a:lvl2pPr marL="228600">
              <a:spcBef>
                <a:spcPts val="0"/>
              </a:spcBef>
              <a:spcAft>
                <a:spcPts val="1200"/>
              </a:spcAft>
              <a:defRPr lang="es-ES" sz="2000" b="0"/>
            </a:lvl2pPr>
            <a:lvl3pPr marL="685800">
              <a:spcBef>
                <a:spcPts val="0"/>
              </a:spcBef>
              <a:spcAft>
                <a:spcPts val="1200"/>
              </a:spcAft>
              <a:defRPr lang="es-ES" sz="1800" b="0"/>
            </a:lvl3pPr>
            <a:lvl4pPr marL="914400">
              <a:spcBef>
                <a:spcPts val="0"/>
              </a:spcBef>
              <a:spcAft>
                <a:spcPts val="1200"/>
              </a:spcAft>
              <a:defRPr lang="es-ES" sz="1600" b="0"/>
            </a:lvl4pPr>
            <a:lvl5pPr marL="1143000">
              <a:spcBef>
                <a:spcPts val="0"/>
              </a:spcBef>
              <a:spcAft>
                <a:spcPts val="1200"/>
              </a:spcAft>
              <a:defRPr lang="es-ES" sz="1600" b="0"/>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2" name="Marcador de contenido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rtlCol="0">
            <a:normAutofit/>
          </a:bodyPr>
          <a:lstStyle>
            <a:lvl1pPr>
              <a:spcBef>
                <a:spcPts val="0"/>
              </a:spcBef>
              <a:spcAft>
                <a:spcPts val="1200"/>
              </a:spcAft>
              <a:defRPr lang="es-ES" sz="2000" b="1"/>
            </a:lvl1pPr>
            <a:lvl2pPr marL="411480">
              <a:spcBef>
                <a:spcPts val="0"/>
              </a:spcBef>
              <a:spcAft>
                <a:spcPts val="1200"/>
              </a:spcAft>
              <a:defRPr lang="es-ES" sz="1800" b="1"/>
            </a:lvl2pPr>
            <a:lvl3pPr marL="502920">
              <a:spcBef>
                <a:spcPts val="0"/>
              </a:spcBef>
              <a:spcAft>
                <a:spcPts val="1200"/>
              </a:spcAft>
              <a:defRPr lang="es-ES" sz="1600" b="1"/>
            </a:lvl3pPr>
            <a:lvl4pPr marL="594360">
              <a:spcBef>
                <a:spcPts val="0"/>
              </a:spcBef>
              <a:spcAft>
                <a:spcPts val="1200"/>
              </a:spcAft>
              <a:defRPr lang="es-ES" sz="1400" b="1"/>
            </a:lvl4pPr>
            <a:lvl5pPr marL="685800">
              <a:spcBef>
                <a:spcPts val="0"/>
              </a:spcBef>
              <a:spcAft>
                <a:spcPts val="1200"/>
              </a:spcAft>
              <a:defRPr lang="es-ES" sz="1400" b="1"/>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número de diapositiva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es-ES" sz="1200">
                <a:solidFill>
                  <a:schemeClr val="tx1"/>
                </a:solidFill>
              </a:defRPr>
            </a:lvl1pPr>
          </a:lstStyle>
          <a:p>
            <a:pPr rtl="0"/>
            <a:fld id="{B5CEABB6-07DC-46E8-9B57-56EC44A396E5}" type="slidenum">
              <a:rPr lang="es-ES" smtClean="0"/>
              <a:pPr rtl="0"/>
              <a:t>‹Nº›</a:t>
            </a:fld>
            <a:endParaRPr lang="es-ES"/>
          </a:p>
        </p:txBody>
      </p:sp>
    </p:spTree>
    <p:extLst>
      <p:ext uri="{BB962C8B-B14F-4D97-AF65-F5344CB8AC3E}">
        <p14:creationId xmlns:p14="http://schemas.microsoft.com/office/powerpoint/2010/main" val="1119842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sa">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ítulo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rtlCol="0">
            <a:normAutofit/>
          </a:bodyPr>
          <a:lstStyle>
            <a:lvl1pPr>
              <a:defRPr lang="es-ES" sz="3200"/>
            </a:lvl1pPr>
          </a:lstStyle>
          <a:p>
            <a:pPr rtl="0"/>
            <a:r>
              <a:rPr lang="es-ES"/>
              <a:t>Haga clic para agregar un título</a:t>
            </a:r>
          </a:p>
        </p:txBody>
      </p:sp>
      <p:sp>
        <p:nvSpPr>
          <p:cNvPr id="9" name="Marcador de posición de tabla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rtlCol="0">
            <a:normAutofit/>
          </a:bodyPr>
          <a:lstStyle>
            <a:lvl1pPr>
              <a:defRPr lang="es-ES" sz="2400"/>
            </a:lvl1pPr>
          </a:lstStyle>
          <a:p>
            <a:pPr rtl="0"/>
            <a:r>
              <a:rPr lang="es-ES"/>
              <a:t>Haga clic en el icono para agregar una tabla</a:t>
            </a:r>
          </a:p>
        </p:txBody>
      </p:sp>
      <p:sp>
        <p:nvSpPr>
          <p:cNvPr id="5" name="Marcador de número de diapositiva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es-ES" sz="1200">
                <a:solidFill>
                  <a:schemeClr val="tx1"/>
                </a:solidFill>
              </a:defRPr>
            </a:lvl1pPr>
          </a:lstStyle>
          <a:p>
            <a:pPr rtl="0"/>
            <a:fld id="{B5CEABB6-07DC-46E8-9B57-56EC44A396E5}" type="slidenum">
              <a:rPr lang="es-ES" smtClean="0"/>
              <a:pPr rtl="0"/>
              <a:t>‹Nº›</a:t>
            </a:fld>
            <a:endParaRPr lang="es-ES"/>
          </a:p>
        </p:txBody>
      </p:sp>
    </p:spTree>
    <p:extLst>
      <p:ext uri="{BB962C8B-B14F-4D97-AF65-F5344CB8AC3E}">
        <p14:creationId xmlns:p14="http://schemas.microsoft.com/office/powerpoint/2010/main" val="216384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erre 2">
    <p:bg>
      <p:bgPr>
        <a:solidFill>
          <a:schemeClr val="tx1"/>
        </a:solidFill>
        <a:effectLst/>
      </p:bgPr>
    </p:bg>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rtlCol="0" anchor="b">
            <a:normAutofit/>
          </a:bodyPr>
          <a:lstStyle>
            <a:lvl1pPr>
              <a:defRPr lang="es-ES" sz="4800">
                <a:solidFill>
                  <a:schemeClr val="bg1"/>
                </a:solidFill>
              </a:defRPr>
            </a:lvl1pPr>
          </a:lstStyle>
          <a:p>
            <a:pPr rtl="0"/>
            <a:r>
              <a:rPr lang="es-ES"/>
              <a:t>Haga clic para agregar un título</a:t>
            </a:r>
          </a:p>
        </p:txBody>
      </p:sp>
      <p:sp>
        <p:nvSpPr>
          <p:cNvPr id="8" name="Marcador de contenido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rtlCol="0">
            <a:normAutofit/>
          </a:bodyPr>
          <a:lstStyle>
            <a:lvl1pPr marL="0" indent="0">
              <a:lnSpc>
                <a:spcPct val="90000"/>
              </a:lnSpc>
              <a:spcBef>
                <a:spcPts val="0"/>
              </a:spcBef>
              <a:spcAft>
                <a:spcPts val="0"/>
              </a:spcAft>
              <a:buNone/>
              <a:defRPr lang="es-ES"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lang="es-ES"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lang="es-ES"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lang="es-ES"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lang="es-ES" sz="1200" baseline="0">
                <a:solidFill>
                  <a:schemeClr val="bg1"/>
                </a:solidFill>
              </a:defRPr>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pic>
        <p:nvPicPr>
          <p:cNvPr id="2" name="Gráfico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ción">
    <p:spTree>
      <p:nvGrpSpPr>
        <p:cNvPr id="1" name=""/>
        <p:cNvGrpSpPr/>
        <p:nvPr/>
      </p:nvGrpSpPr>
      <p:grpSpPr>
        <a:xfrm>
          <a:off x="0" y="0"/>
          <a:ext cx="0" cy="0"/>
          <a:chOff x="0" y="0"/>
          <a:chExt cx="0" cy="0"/>
        </a:xfrm>
      </p:grpSpPr>
      <p:pic>
        <p:nvPicPr>
          <p:cNvPr id="9" name="Gráfico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áfico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ítulo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rtlCol="0" anchor="b">
            <a:normAutofit/>
          </a:bodyPr>
          <a:lstStyle>
            <a:lvl1pPr>
              <a:defRPr lang="es-ES" sz="3200"/>
            </a:lvl1pPr>
          </a:lstStyle>
          <a:p>
            <a:pPr rtl="0"/>
            <a:r>
              <a:rPr lang="es-ES"/>
              <a:t>Haga clic para agregar un título</a:t>
            </a:r>
          </a:p>
        </p:txBody>
      </p:sp>
      <p:sp>
        <p:nvSpPr>
          <p:cNvPr id="8" name="Marcador de contenido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rtlCol="0">
            <a:normAutofit/>
          </a:bodyPr>
          <a:lstStyle>
            <a:lvl1pPr marL="0" indent="0">
              <a:lnSpc>
                <a:spcPct val="120000"/>
              </a:lnSpc>
              <a:buNone/>
              <a:defRPr lang="es-ES" sz="2000"/>
            </a:lvl1pPr>
            <a:lvl2pPr>
              <a:lnSpc>
                <a:spcPct val="120000"/>
              </a:lnSpc>
              <a:defRPr lang="es-ES" sz="1800"/>
            </a:lvl2pPr>
            <a:lvl3pPr>
              <a:lnSpc>
                <a:spcPct val="120000"/>
              </a:lnSpc>
              <a:defRPr lang="es-ES" sz="1600"/>
            </a:lvl3pPr>
            <a:lvl4pPr>
              <a:lnSpc>
                <a:spcPct val="120000"/>
              </a:lnSpc>
              <a:defRPr lang="es-ES" sz="1400"/>
            </a:lvl4pPr>
            <a:lvl5pPr>
              <a:lnSpc>
                <a:spcPct val="120000"/>
              </a:lnSpc>
              <a:defRPr lang="es-ES" sz="1400"/>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número de diapositiva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es-ES" sz="1200">
                <a:solidFill>
                  <a:schemeClr val="tx1"/>
                </a:solidFill>
              </a:defRPr>
            </a:lvl1pPr>
          </a:lstStyle>
          <a:p>
            <a:pPr rtl="0"/>
            <a:fld id="{B5CEABB6-07DC-46E8-9B57-56EC44A396E5}" type="slidenum">
              <a:rPr lang="es-ES" smtClean="0"/>
              <a:pPr rtl="0"/>
              <a:t>‹Nº›</a:t>
            </a:fld>
            <a:endParaRPr lang="es-ES"/>
          </a:p>
        </p:txBody>
      </p:sp>
    </p:spTree>
    <p:extLst>
      <p:ext uri="{BB962C8B-B14F-4D97-AF65-F5344CB8AC3E}">
        <p14:creationId xmlns:p14="http://schemas.microsoft.com/office/powerpoint/2010/main" val="3238750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de sección">
    <p:bg>
      <p:bgPr>
        <a:solidFill>
          <a:schemeClr val="tx1"/>
        </a:solidFill>
        <a:effectLst/>
      </p:bgPr>
    </p:bg>
    <p:spTree>
      <p:nvGrpSpPr>
        <p:cNvPr id="1" name=""/>
        <p:cNvGrpSpPr/>
        <p:nvPr/>
      </p:nvGrpSpPr>
      <p:grpSpPr>
        <a:xfrm>
          <a:off x="0" y="0"/>
          <a:ext cx="0" cy="0"/>
          <a:chOff x="0" y="0"/>
          <a:chExt cx="0" cy="0"/>
        </a:xfrm>
      </p:grpSpPr>
      <p:pic>
        <p:nvPicPr>
          <p:cNvPr id="7" name="Gráfico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ítulo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rtlCol="0" anchor="b">
            <a:normAutofit/>
          </a:bodyPr>
          <a:lstStyle>
            <a:lvl1pPr>
              <a:defRPr lang="es-ES" sz="4800">
                <a:solidFill>
                  <a:schemeClr val="bg1"/>
                </a:solidFill>
              </a:defRPr>
            </a:lvl1pPr>
          </a:lstStyle>
          <a:p>
            <a:pPr rtl="0"/>
            <a:r>
              <a:rPr lang="es-ES"/>
              <a:t>Haga clic para agregar un título</a:t>
            </a:r>
          </a:p>
        </p:txBody>
      </p:sp>
      <p:sp>
        <p:nvSpPr>
          <p:cNvPr id="9" name="Marcador de posición de imagen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rtlCol="0">
            <a:normAutofit/>
          </a:bodyPr>
          <a:lstStyle>
            <a:lvl1pPr marL="0" indent="0" algn="ctr">
              <a:buNone/>
              <a:defRPr lang="es-ES" sz="2000">
                <a:solidFill>
                  <a:schemeClr val="bg1"/>
                </a:solidFill>
              </a:defRPr>
            </a:lvl1pPr>
          </a:lstStyle>
          <a:p>
            <a:pPr rtl="0"/>
            <a:r>
              <a:rPr lang="es-ES"/>
              <a:t>Haga clic en el icono para insertar una imagen</a:t>
            </a:r>
          </a:p>
        </p:txBody>
      </p:sp>
    </p:spTree>
    <p:extLst>
      <p:ext uri="{BB962C8B-B14F-4D97-AF65-F5344CB8AC3E}">
        <p14:creationId xmlns:p14="http://schemas.microsoft.com/office/powerpoint/2010/main" val="736789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formación general">
    <p:bg>
      <p:bgPr>
        <a:solidFill>
          <a:schemeClr val="accent1"/>
        </a:solidFill>
        <a:effectLst/>
      </p:bgPr>
    </p:bg>
    <p:spTree>
      <p:nvGrpSpPr>
        <p:cNvPr id="1" name=""/>
        <p:cNvGrpSpPr/>
        <p:nvPr/>
      </p:nvGrpSpPr>
      <p:grpSpPr>
        <a:xfrm>
          <a:off x="0" y="0"/>
          <a:ext cx="0" cy="0"/>
          <a:chOff x="0" y="0"/>
          <a:chExt cx="0" cy="0"/>
        </a:xfrm>
      </p:grpSpPr>
      <p:pic>
        <p:nvPicPr>
          <p:cNvPr id="8" name="Gráfico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ítulo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rtlCol="0" anchor="b">
            <a:normAutofit/>
          </a:bodyPr>
          <a:lstStyle>
            <a:lvl1pPr>
              <a:defRPr lang="es-ES" sz="4800"/>
            </a:lvl1pPr>
          </a:lstStyle>
          <a:p>
            <a:pPr rtl="0"/>
            <a:r>
              <a:rPr lang="es-ES"/>
              <a:t>Haga clic para agregar un título</a:t>
            </a:r>
          </a:p>
        </p:txBody>
      </p:sp>
      <p:sp>
        <p:nvSpPr>
          <p:cNvPr id="12" name="Marcador de posición de imagen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rtlCol="0">
            <a:normAutofit/>
          </a:bodyPr>
          <a:lstStyle>
            <a:lvl1pPr marL="0" indent="0" algn="ctr">
              <a:buNone/>
              <a:defRPr lang="es-ES" sz="2000"/>
            </a:lvl1pPr>
          </a:lstStyle>
          <a:p>
            <a:pPr rtl="0"/>
            <a:r>
              <a:rPr lang="es-ES"/>
              <a:t>Haga clic en el icono para agregar una imagen</a:t>
            </a:r>
          </a:p>
        </p:txBody>
      </p:sp>
      <p:sp>
        <p:nvSpPr>
          <p:cNvPr id="10" name="Marcador de contenido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rtlCol="0">
            <a:normAutofit/>
          </a:bodyPr>
          <a:lstStyle>
            <a:lvl1pPr marL="0" indent="0">
              <a:buFont typeface="Arial" panose="020B0604020202020204" pitchFamily="34" charset="0"/>
              <a:buNone/>
              <a:defRPr lang="es-ES" sz="2000"/>
            </a:lvl1pPr>
            <a:lvl2pPr marL="457200" indent="0">
              <a:buNone/>
              <a:defRPr lang="es-ES" sz="1800"/>
            </a:lvl2pPr>
            <a:lvl3pPr marL="914400" indent="0">
              <a:buNone/>
              <a:defRPr lang="es-ES" sz="1600"/>
            </a:lvl3pPr>
            <a:lvl4pPr marL="1371600" indent="0">
              <a:buNone/>
              <a:defRPr lang="es-ES" sz="1400"/>
            </a:lvl4pPr>
            <a:lvl5pPr marL="1828800" indent="0">
              <a:buNone/>
              <a:defRPr lang="es-ES" sz="1400"/>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Tree>
    <p:extLst>
      <p:ext uri="{BB962C8B-B14F-4D97-AF65-F5344CB8AC3E}">
        <p14:creationId xmlns:p14="http://schemas.microsoft.com/office/powerpoint/2010/main" val="226365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áfico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ítulo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rtlCol="0">
            <a:normAutofit/>
          </a:bodyPr>
          <a:lstStyle>
            <a:lvl1pPr>
              <a:defRPr lang="es-ES" sz="3200"/>
            </a:lvl1pPr>
          </a:lstStyle>
          <a:p>
            <a:pPr rtl="0"/>
            <a:r>
              <a:rPr lang="es-ES"/>
              <a:t>Haga clic para agregar un título</a:t>
            </a:r>
          </a:p>
        </p:txBody>
      </p:sp>
      <p:sp>
        <p:nvSpPr>
          <p:cNvPr id="11" name="Marcador de contenido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rtlCol="0">
            <a:normAutofit/>
          </a:bodyPr>
          <a:lstStyle>
            <a:lvl1pPr>
              <a:spcBef>
                <a:spcPts val="0"/>
              </a:spcBef>
              <a:spcAft>
                <a:spcPts val="1200"/>
              </a:spcAft>
              <a:defRPr lang="es-ES" sz="2000"/>
            </a:lvl1pPr>
            <a:lvl2pPr>
              <a:spcBef>
                <a:spcPts val="0"/>
              </a:spcBef>
              <a:spcAft>
                <a:spcPts val="1200"/>
              </a:spcAft>
              <a:defRPr lang="es-ES" sz="1800"/>
            </a:lvl2pPr>
            <a:lvl3pPr>
              <a:spcBef>
                <a:spcPts val="0"/>
              </a:spcBef>
              <a:spcAft>
                <a:spcPts val="1200"/>
              </a:spcAft>
              <a:defRPr lang="es-ES" sz="1600"/>
            </a:lvl3pPr>
            <a:lvl4pPr>
              <a:spcBef>
                <a:spcPts val="0"/>
              </a:spcBef>
              <a:spcAft>
                <a:spcPts val="1200"/>
              </a:spcAft>
              <a:defRPr lang="es-ES" sz="1400"/>
            </a:lvl4pPr>
            <a:lvl5pPr>
              <a:spcBef>
                <a:spcPts val="0"/>
              </a:spcBef>
              <a:spcAft>
                <a:spcPts val="1200"/>
              </a:spcAft>
              <a:defRPr lang="es-ES" sz="1400"/>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número de diapositiva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es-ES" sz="1200">
                <a:solidFill>
                  <a:schemeClr val="tx1"/>
                </a:solidFill>
              </a:defRPr>
            </a:lvl1pPr>
          </a:lstStyle>
          <a:p>
            <a:pPr rtl="0"/>
            <a:fld id="{B5CEABB6-07DC-46E8-9B57-56EC44A396E5}" type="slidenum">
              <a:rPr lang="es-ES" smtClean="0"/>
              <a:pPr rtl="0"/>
              <a:t>‹Nº›</a:t>
            </a:fld>
            <a:endParaRPr lang="es-ES"/>
          </a:p>
        </p:txBody>
      </p:sp>
    </p:spTree>
    <p:extLst>
      <p:ext uri="{BB962C8B-B14F-4D97-AF65-F5344CB8AC3E}">
        <p14:creationId xmlns:p14="http://schemas.microsoft.com/office/powerpoint/2010/main" val="2815213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contenido e imagen a la izquierda 1">
    <p:bg>
      <p:bgPr>
        <a:solidFill>
          <a:schemeClr val="tx1"/>
        </a:solidFill>
        <a:effectLst/>
      </p:bgPr>
    </p:bg>
    <p:spTree>
      <p:nvGrpSpPr>
        <p:cNvPr id="1" name=""/>
        <p:cNvGrpSpPr/>
        <p:nvPr/>
      </p:nvGrpSpPr>
      <p:grpSpPr>
        <a:xfrm>
          <a:off x="0" y="0"/>
          <a:ext cx="0" cy="0"/>
          <a:chOff x="0" y="0"/>
          <a:chExt cx="0" cy="0"/>
        </a:xfrm>
      </p:grpSpPr>
      <p:pic>
        <p:nvPicPr>
          <p:cNvPr id="6" name="Gráfico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ítulo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rtlCol="0" anchor="b">
            <a:normAutofit/>
          </a:bodyPr>
          <a:lstStyle>
            <a:lvl1pPr>
              <a:defRPr lang="es-ES" sz="4800">
                <a:solidFill>
                  <a:schemeClr val="bg1"/>
                </a:solidFill>
              </a:defRPr>
            </a:lvl1pPr>
          </a:lstStyle>
          <a:p>
            <a:pPr rtl="0"/>
            <a:r>
              <a:rPr lang="es-ES"/>
              <a:t>Haga clic para modificar el estilo de título del patrón</a:t>
            </a:r>
          </a:p>
        </p:txBody>
      </p:sp>
      <p:sp>
        <p:nvSpPr>
          <p:cNvPr id="11" name="Marcador de posición de imagen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rtlCol="0">
            <a:normAutofit/>
          </a:bodyPr>
          <a:lstStyle>
            <a:lvl1pPr marL="0" indent="0" algn="l">
              <a:buNone/>
              <a:defRPr lang="es-ES" sz="2000">
                <a:solidFill>
                  <a:schemeClr val="bg1"/>
                </a:solidFill>
              </a:defRPr>
            </a:lvl1pPr>
          </a:lstStyle>
          <a:p>
            <a:pPr rtl="0"/>
            <a:r>
              <a:rPr lang="es-ES"/>
              <a:t>Haga clic en el icono para agregar una imagen</a:t>
            </a:r>
          </a:p>
        </p:txBody>
      </p:sp>
      <p:sp>
        <p:nvSpPr>
          <p:cNvPr id="9" name="Marcador de contenido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rtlCol="0">
            <a:normAutofit/>
          </a:bodyPr>
          <a:lstStyle>
            <a:lvl1pPr marL="0" indent="0">
              <a:spcBef>
                <a:spcPts val="0"/>
              </a:spcBef>
              <a:spcAft>
                <a:spcPts val="1200"/>
              </a:spcAft>
              <a:buNone/>
              <a:defRPr lang="es-ES" sz="2000">
                <a:solidFill>
                  <a:schemeClr val="bg1"/>
                </a:solidFill>
              </a:defRPr>
            </a:lvl1pPr>
            <a:lvl2pPr marL="742950" indent="-285750">
              <a:spcBef>
                <a:spcPts val="0"/>
              </a:spcBef>
              <a:spcAft>
                <a:spcPts val="1200"/>
              </a:spcAft>
              <a:buFont typeface="Arial" panose="020B0604020202020204" pitchFamily="34" charset="0"/>
              <a:buChar char="•"/>
              <a:defRPr lang="es-ES" sz="1800">
                <a:solidFill>
                  <a:schemeClr val="bg1"/>
                </a:solidFill>
              </a:defRPr>
            </a:lvl2pPr>
            <a:lvl3pPr marL="1200150" indent="-285750">
              <a:spcBef>
                <a:spcPts val="0"/>
              </a:spcBef>
              <a:spcAft>
                <a:spcPts val="1200"/>
              </a:spcAft>
              <a:buFont typeface="Arial" panose="020B0604020202020204" pitchFamily="34" charset="0"/>
              <a:buChar char="•"/>
              <a:defRPr lang="es-ES" sz="1600">
                <a:solidFill>
                  <a:schemeClr val="bg1"/>
                </a:solidFill>
              </a:defRPr>
            </a:lvl3pPr>
            <a:lvl4pPr marL="1657350" indent="-285750">
              <a:spcBef>
                <a:spcPts val="0"/>
              </a:spcBef>
              <a:spcAft>
                <a:spcPts val="1200"/>
              </a:spcAft>
              <a:buFont typeface="Arial" panose="020B0604020202020204" pitchFamily="34" charset="0"/>
              <a:buChar char="•"/>
              <a:defRPr lang="es-ES" sz="1400">
                <a:solidFill>
                  <a:schemeClr val="bg1"/>
                </a:solidFill>
              </a:defRPr>
            </a:lvl4pPr>
            <a:lvl5pPr marL="2114550" indent="-285750">
              <a:spcBef>
                <a:spcPts val="0"/>
              </a:spcBef>
              <a:spcAft>
                <a:spcPts val="1200"/>
              </a:spcAft>
              <a:buFont typeface="Arial" panose="020B0604020202020204" pitchFamily="34" charset="0"/>
              <a:buChar char="•"/>
              <a:defRPr lang="es-ES" sz="1400">
                <a:solidFill>
                  <a:schemeClr val="bg1"/>
                </a:solidFill>
              </a:defRPr>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Tree>
    <p:extLst>
      <p:ext uri="{BB962C8B-B14F-4D97-AF65-F5344CB8AC3E}">
        <p14:creationId xmlns:p14="http://schemas.microsoft.com/office/powerpoint/2010/main" val="2789111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dos contenidos 1">
    <p:bg>
      <p:bgPr>
        <a:solidFill>
          <a:schemeClr val="accent1"/>
        </a:solidFill>
        <a:effectLst/>
      </p:bgPr>
    </p:bg>
    <p:spTree>
      <p:nvGrpSpPr>
        <p:cNvPr id="1" name=""/>
        <p:cNvGrpSpPr/>
        <p:nvPr/>
      </p:nvGrpSpPr>
      <p:grpSpPr>
        <a:xfrm>
          <a:off x="0" y="0"/>
          <a:ext cx="0" cy="0"/>
          <a:chOff x="0" y="0"/>
          <a:chExt cx="0" cy="0"/>
        </a:xfrm>
      </p:grpSpPr>
      <p:pic>
        <p:nvPicPr>
          <p:cNvPr id="8" name="Gráfico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áfico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ítulo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rtlCol="0">
            <a:normAutofit/>
          </a:bodyPr>
          <a:lstStyle>
            <a:lvl1pPr>
              <a:defRPr lang="es-ES" sz="3200"/>
            </a:lvl1pPr>
          </a:lstStyle>
          <a:p>
            <a:pPr rtl="0"/>
            <a:r>
              <a:rPr lang="es-ES"/>
              <a:t>Haga clic para agregar un título</a:t>
            </a:r>
          </a:p>
        </p:txBody>
      </p:sp>
      <p:sp>
        <p:nvSpPr>
          <p:cNvPr id="11" name="Marcador de contenido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rtlCol="0">
            <a:normAutofit/>
          </a:bodyPr>
          <a:lstStyle>
            <a:lvl1pPr>
              <a:spcBef>
                <a:spcPts val="0"/>
              </a:spcBef>
              <a:spcAft>
                <a:spcPts val="1200"/>
              </a:spcAft>
              <a:defRPr lang="es-ES" sz="2000"/>
            </a:lvl1pPr>
            <a:lvl2pPr>
              <a:spcBef>
                <a:spcPts val="0"/>
              </a:spcBef>
              <a:spcAft>
                <a:spcPts val="1200"/>
              </a:spcAft>
              <a:defRPr lang="es-ES" sz="1800"/>
            </a:lvl2pPr>
            <a:lvl3pPr>
              <a:spcBef>
                <a:spcPts val="0"/>
              </a:spcBef>
              <a:spcAft>
                <a:spcPts val="1200"/>
              </a:spcAft>
              <a:defRPr lang="es-ES" sz="1600"/>
            </a:lvl3pPr>
            <a:lvl4pPr>
              <a:spcBef>
                <a:spcPts val="0"/>
              </a:spcBef>
              <a:spcAft>
                <a:spcPts val="1200"/>
              </a:spcAft>
              <a:defRPr lang="es-ES" sz="1400"/>
            </a:lvl4pPr>
            <a:lvl5pPr>
              <a:spcBef>
                <a:spcPts val="0"/>
              </a:spcBef>
              <a:spcAft>
                <a:spcPts val="1200"/>
              </a:spcAft>
              <a:defRPr lang="es-ES" sz="1400"/>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2" name="Marcador de contenido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rtlCol="0">
            <a:normAutofit/>
          </a:bodyPr>
          <a:lstStyle>
            <a:lvl1pPr>
              <a:spcBef>
                <a:spcPts val="0"/>
              </a:spcBef>
              <a:spcAft>
                <a:spcPts val="1200"/>
              </a:spcAft>
              <a:defRPr lang="es-ES" sz="2000"/>
            </a:lvl1pPr>
            <a:lvl2pPr>
              <a:spcBef>
                <a:spcPts val="0"/>
              </a:spcBef>
              <a:spcAft>
                <a:spcPts val="1200"/>
              </a:spcAft>
              <a:defRPr lang="es-ES" sz="1800"/>
            </a:lvl2pPr>
            <a:lvl3pPr>
              <a:spcBef>
                <a:spcPts val="0"/>
              </a:spcBef>
              <a:spcAft>
                <a:spcPts val="1200"/>
              </a:spcAft>
              <a:defRPr lang="es-ES" sz="1600"/>
            </a:lvl3pPr>
            <a:lvl4pPr>
              <a:spcBef>
                <a:spcPts val="0"/>
              </a:spcBef>
              <a:spcAft>
                <a:spcPts val="1200"/>
              </a:spcAft>
              <a:defRPr lang="es-ES" sz="1400"/>
            </a:lvl4pPr>
            <a:lvl5pPr>
              <a:spcBef>
                <a:spcPts val="0"/>
              </a:spcBef>
              <a:spcAft>
                <a:spcPts val="1200"/>
              </a:spcAft>
              <a:defRPr lang="es-ES" sz="1400"/>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número de diapositiva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es-ES" sz="1200">
                <a:solidFill>
                  <a:schemeClr val="tx1"/>
                </a:solidFill>
              </a:defRPr>
            </a:lvl1pPr>
          </a:lstStyle>
          <a:p>
            <a:pPr rtl="0"/>
            <a:fld id="{B5CEABB6-07DC-46E8-9B57-56EC44A396E5}" type="slidenum">
              <a:rPr lang="es-ES" smtClean="0"/>
              <a:pPr rtl="0"/>
              <a:t>‹Nº›</a:t>
            </a:fld>
            <a:endParaRPr lang="es-ES"/>
          </a:p>
        </p:txBody>
      </p:sp>
    </p:spTree>
    <p:extLst>
      <p:ext uri="{BB962C8B-B14F-4D97-AF65-F5344CB8AC3E}">
        <p14:creationId xmlns:p14="http://schemas.microsoft.com/office/powerpoint/2010/main" val="341779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y dos contenidos 2">
    <p:spTree>
      <p:nvGrpSpPr>
        <p:cNvPr id="1" name=""/>
        <p:cNvGrpSpPr/>
        <p:nvPr/>
      </p:nvGrpSpPr>
      <p:grpSpPr>
        <a:xfrm>
          <a:off x="0" y="0"/>
          <a:ext cx="0" cy="0"/>
          <a:chOff x="0" y="0"/>
          <a:chExt cx="0" cy="0"/>
        </a:xfrm>
      </p:grpSpPr>
      <p:pic>
        <p:nvPicPr>
          <p:cNvPr id="8" name="Gráfico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áfico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ítulo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rtlCol="0">
            <a:normAutofit/>
          </a:bodyPr>
          <a:lstStyle>
            <a:lvl1pPr>
              <a:defRPr lang="es-ES" sz="3200"/>
            </a:lvl1pPr>
          </a:lstStyle>
          <a:p>
            <a:pPr rtl="0"/>
            <a:r>
              <a:rPr lang="es-ES"/>
              <a:t>Haga clic para agregar un título</a:t>
            </a:r>
          </a:p>
        </p:txBody>
      </p:sp>
      <p:sp>
        <p:nvSpPr>
          <p:cNvPr id="11" name="Marcador de contenido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rtlCol="0">
            <a:normAutofit/>
          </a:bodyPr>
          <a:lstStyle>
            <a:lvl1pPr>
              <a:spcBef>
                <a:spcPts val="0"/>
              </a:spcBef>
              <a:spcAft>
                <a:spcPts val="1200"/>
              </a:spcAft>
              <a:defRPr lang="es-ES" sz="2000" b="1"/>
            </a:lvl1pPr>
            <a:lvl2pPr>
              <a:spcBef>
                <a:spcPts val="0"/>
              </a:spcBef>
              <a:spcAft>
                <a:spcPts val="1200"/>
              </a:spcAft>
              <a:defRPr lang="es-ES" sz="1800" b="1"/>
            </a:lvl2pPr>
            <a:lvl3pPr>
              <a:spcBef>
                <a:spcPts val="0"/>
              </a:spcBef>
              <a:spcAft>
                <a:spcPts val="1200"/>
              </a:spcAft>
              <a:defRPr lang="es-ES" sz="1600" b="1"/>
            </a:lvl3pPr>
            <a:lvl4pPr>
              <a:spcBef>
                <a:spcPts val="0"/>
              </a:spcBef>
              <a:spcAft>
                <a:spcPts val="1200"/>
              </a:spcAft>
              <a:defRPr lang="es-ES" sz="1400" b="1"/>
            </a:lvl4pPr>
            <a:lvl5pPr>
              <a:spcBef>
                <a:spcPts val="0"/>
              </a:spcBef>
              <a:spcAft>
                <a:spcPts val="1200"/>
              </a:spcAft>
              <a:defRPr lang="es-ES" sz="1400" b="1"/>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12" name="Marcador de contenido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rtlCol="0">
            <a:normAutofit/>
          </a:bodyPr>
          <a:lstStyle>
            <a:lvl1pPr>
              <a:spcBef>
                <a:spcPts val="0"/>
              </a:spcBef>
              <a:spcAft>
                <a:spcPts val="1200"/>
              </a:spcAft>
              <a:defRPr lang="es-ES" sz="2000"/>
            </a:lvl1pPr>
            <a:lvl2pPr>
              <a:spcBef>
                <a:spcPts val="0"/>
              </a:spcBef>
              <a:spcAft>
                <a:spcPts val="1200"/>
              </a:spcAft>
              <a:defRPr lang="es-ES" sz="1800"/>
            </a:lvl2pPr>
            <a:lvl3pPr>
              <a:spcBef>
                <a:spcPts val="0"/>
              </a:spcBef>
              <a:spcAft>
                <a:spcPts val="1200"/>
              </a:spcAft>
              <a:defRPr lang="es-ES" sz="1600"/>
            </a:lvl3pPr>
            <a:lvl4pPr>
              <a:spcBef>
                <a:spcPts val="0"/>
              </a:spcBef>
              <a:spcAft>
                <a:spcPts val="1200"/>
              </a:spcAft>
              <a:defRPr lang="es-ES" sz="1400"/>
            </a:lvl4pPr>
            <a:lvl5pPr>
              <a:spcBef>
                <a:spcPts val="0"/>
              </a:spcBef>
              <a:spcAft>
                <a:spcPts val="1200"/>
              </a:spcAft>
              <a:defRPr lang="es-ES" sz="1400"/>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número de diapositiva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es-ES" sz="1200">
                <a:solidFill>
                  <a:schemeClr val="tx1"/>
                </a:solidFill>
              </a:defRPr>
            </a:lvl1pPr>
          </a:lstStyle>
          <a:p>
            <a:pPr rtl="0"/>
            <a:fld id="{B5CEABB6-07DC-46E8-9B57-56EC44A396E5}" type="slidenum">
              <a:rPr lang="es-ES" smtClean="0"/>
              <a:pPr rtl="0"/>
              <a:t>‹Nº›</a:t>
            </a:fld>
            <a:endParaRPr lang="es-ES"/>
          </a:p>
        </p:txBody>
      </p:sp>
    </p:spTree>
    <p:extLst>
      <p:ext uri="{BB962C8B-B14F-4D97-AF65-F5344CB8AC3E}">
        <p14:creationId xmlns:p14="http://schemas.microsoft.com/office/powerpoint/2010/main" val="1782813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contenido e imagen a la derecha">
    <p:bg>
      <p:bgPr>
        <a:solidFill>
          <a:schemeClr val="accent1"/>
        </a:solidFill>
        <a:effectLst/>
      </p:bgPr>
    </p:bg>
    <p:spTree>
      <p:nvGrpSpPr>
        <p:cNvPr id="1" name=""/>
        <p:cNvGrpSpPr/>
        <p:nvPr/>
      </p:nvGrpSpPr>
      <p:grpSpPr>
        <a:xfrm>
          <a:off x="0" y="0"/>
          <a:ext cx="0" cy="0"/>
          <a:chOff x="0" y="0"/>
          <a:chExt cx="0" cy="0"/>
        </a:xfrm>
      </p:grpSpPr>
      <p:pic>
        <p:nvPicPr>
          <p:cNvPr id="8" name="Gráfico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ítulo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rtlCol="0">
            <a:normAutofit/>
          </a:bodyPr>
          <a:lstStyle>
            <a:lvl1pPr>
              <a:defRPr lang="es-ES" sz="3200"/>
            </a:lvl1pPr>
          </a:lstStyle>
          <a:p>
            <a:pPr rtl="0"/>
            <a:r>
              <a:rPr lang="es-ES"/>
              <a:t>Haga clic para agregar un título</a:t>
            </a:r>
          </a:p>
        </p:txBody>
      </p:sp>
      <p:sp>
        <p:nvSpPr>
          <p:cNvPr id="10" name="Marcador de contenido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rtlCol="0">
            <a:normAutofit/>
          </a:bodyPr>
          <a:lstStyle>
            <a:lvl1pPr>
              <a:spcBef>
                <a:spcPts val="0"/>
              </a:spcBef>
              <a:spcAft>
                <a:spcPts val="1200"/>
              </a:spcAft>
              <a:defRPr lang="es-ES" sz="2000" b="0"/>
            </a:lvl1pPr>
            <a:lvl2pPr>
              <a:spcBef>
                <a:spcPts val="0"/>
              </a:spcBef>
              <a:spcAft>
                <a:spcPts val="1200"/>
              </a:spcAft>
              <a:defRPr lang="es-ES" sz="1800" b="0"/>
            </a:lvl2pPr>
            <a:lvl3pPr>
              <a:spcBef>
                <a:spcPts val="0"/>
              </a:spcBef>
              <a:spcAft>
                <a:spcPts val="1200"/>
              </a:spcAft>
              <a:defRPr lang="es-ES" sz="1600" b="0"/>
            </a:lvl3pPr>
            <a:lvl4pPr>
              <a:spcBef>
                <a:spcPts val="0"/>
              </a:spcBef>
              <a:spcAft>
                <a:spcPts val="1200"/>
              </a:spcAft>
              <a:defRPr lang="es-ES" sz="1400" b="0"/>
            </a:lvl4pPr>
            <a:lvl5pPr>
              <a:spcBef>
                <a:spcPts val="0"/>
              </a:spcBef>
              <a:spcAft>
                <a:spcPts val="1200"/>
              </a:spcAft>
              <a:defRPr lang="es-ES" sz="1400" b="0"/>
            </a:lvl5pPr>
          </a:lstStyle>
          <a:p>
            <a:pPr lvl="0" rtl="0"/>
            <a:r>
              <a:rPr lang="es-ES"/>
              <a:t>Haga clic para agregar texto</a:t>
            </a:r>
          </a:p>
          <a:p>
            <a:pPr lvl="1" rtl="0"/>
            <a:r>
              <a:rPr lang="es-ES"/>
              <a:t>Segundo nivel</a:t>
            </a:r>
          </a:p>
          <a:p>
            <a:pPr lvl="2" rtl="0"/>
            <a:r>
              <a:rPr lang="es-ES"/>
              <a:t>Tercer nivel</a:t>
            </a:r>
          </a:p>
          <a:p>
            <a:pPr lvl="3" rtl="0"/>
            <a:r>
              <a:rPr lang="es-ES"/>
              <a:t>Cuarto nivel</a:t>
            </a:r>
          </a:p>
          <a:p>
            <a:pPr lvl="4" rtl="0"/>
            <a:r>
              <a:rPr lang="es-ES"/>
              <a:t>Quinto nivel</a:t>
            </a:r>
          </a:p>
        </p:txBody>
      </p:sp>
      <p:sp>
        <p:nvSpPr>
          <p:cNvPr id="5" name="Marcador de número de diapositiva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lang="es-ES" sz="1200">
                <a:solidFill>
                  <a:schemeClr val="tx1"/>
                </a:solidFill>
              </a:defRPr>
            </a:lvl1pPr>
          </a:lstStyle>
          <a:p>
            <a:pPr rtl="0"/>
            <a:fld id="{B5CEABB6-07DC-46E8-9B57-56EC44A396E5}" type="slidenum">
              <a:rPr lang="es-ES" smtClean="0"/>
              <a:pPr rtl="0"/>
              <a:t>‹Nº›</a:t>
            </a:fld>
            <a:endParaRPr lang="es-ES"/>
          </a:p>
        </p:txBody>
      </p:sp>
      <p:sp>
        <p:nvSpPr>
          <p:cNvPr id="12" name="Marcador de posición de imagen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rtlCol="0">
            <a:normAutofit/>
          </a:bodyPr>
          <a:lstStyle>
            <a:lvl1pPr marL="0" indent="0" algn="r">
              <a:buNone/>
              <a:defRPr lang="es-ES" sz="2000"/>
            </a:lvl1pPr>
          </a:lstStyle>
          <a:p>
            <a:pPr rtl="0"/>
            <a:r>
              <a:rPr lang="es-ES"/>
              <a:t>Haga clic en el icono para agregar una imagen</a:t>
            </a:r>
          </a:p>
        </p:txBody>
      </p:sp>
    </p:spTree>
    <p:extLst>
      <p:ext uri="{BB962C8B-B14F-4D97-AF65-F5344CB8AC3E}">
        <p14:creationId xmlns:p14="http://schemas.microsoft.com/office/powerpoint/2010/main" val="3467008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defRPr lang="es-ES"/>
            </a:defPPr>
          </a:lstStyle>
          <a:p>
            <a:pPr rtl="0"/>
            <a:r>
              <a:rPr lang="es-ES"/>
              <a:t>Haga clic para modificar el estilo de título del patrón</a:t>
            </a:r>
          </a:p>
        </p:txBody>
      </p:sp>
      <p:sp>
        <p:nvSpPr>
          <p:cNvPr id="3" name="Marcador de texto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4" name="Marcador de fecha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s-ES" sz="900">
                <a:solidFill>
                  <a:schemeClr val="tx1">
                    <a:tint val="75000"/>
                  </a:schemeClr>
                </a:solidFill>
              </a:defRPr>
            </a:lvl1pPr>
          </a:lstStyle>
          <a:p>
            <a:pPr rtl="0"/>
            <a:endParaRPr lang="es-ES"/>
          </a:p>
        </p:txBody>
      </p:sp>
      <p:sp>
        <p:nvSpPr>
          <p:cNvPr id="5" name="Marcador de pie de página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s-ES" sz="900">
                <a:solidFill>
                  <a:schemeClr val="tx1">
                    <a:tint val="75000"/>
                  </a:schemeClr>
                </a:solidFill>
              </a:defRPr>
            </a:lvl1pPr>
          </a:lstStyle>
          <a:p>
            <a:pPr rtl="0"/>
            <a:r>
              <a:rPr lang="es-ES"/>
              <a:t>Presentación de lanzamiento</a:t>
            </a:r>
          </a:p>
        </p:txBody>
      </p:sp>
      <p:sp>
        <p:nvSpPr>
          <p:cNvPr id="6" name="Marcador de número de diapositiva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es-ES" sz="900">
                <a:solidFill>
                  <a:schemeClr val="tx1">
                    <a:tint val="75000"/>
                  </a:schemeClr>
                </a:solidFill>
              </a:defRPr>
            </a:lvl1pPr>
          </a:lstStyle>
          <a:p>
            <a:pPr rtl="0"/>
            <a:fld id="{B5CEABB6-07DC-46E8-9B57-56EC44A396E5}" type="slidenum">
              <a:rPr lang="es-ES" smtClean="0"/>
              <a:pPr rtl="0"/>
              <a:t>‹Nº›</a:t>
            </a:fld>
            <a:endParaRPr lang="es-E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lang="es-ES"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s-ES"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s-ES"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s-ES"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hyperlink" Target="https://www.miteco.gob.es/es/agua/temas/evaluacion-de-los-recursos-hidricos/boletin-hidrologico.html" TargetMode="External"/><Relationship Id="rId3" Type="http://schemas.openxmlformats.org/officeDocument/2006/relationships/hyperlink" Target="https://www.kaggle.com/datasets/sazidthe1/global-electricity-production" TargetMode="External"/><Relationship Id="rId7" Type="http://schemas.openxmlformats.org/officeDocument/2006/relationships/hyperlink" Target="https://datosclima.es/Aemethistorico/Viento.php"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astronomia.ign.es/hora-salidas-y-puestas-de-sol" TargetMode="External"/><Relationship Id="rId5" Type="http://schemas.openxmlformats.org/officeDocument/2006/relationships/hyperlink" Target="https://datosmacro.expansion.com/pib/espana" TargetMode="External"/><Relationship Id="rId4" Type="http://schemas.openxmlformats.org/officeDocument/2006/relationships/hyperlink" Target="https://datosmacro.expansion.com/pib/espana?anio=202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60.svg"/></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energias-renovables.com/panorama/diez-titulares-que-demuestran-que-las-renovables-20221124"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energias-renovables.com/panorama/diez-titulares-que-demuestran-que-las-renovables-20221124"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5.xml.rels><?xml version="1.0" encoding="UTF-8" standalone="yes"?>
<Relationships xmlns="http://schemas.openxmlformats.org/package/2006/relationships"><Relationship Id="rId3" Type="http://schemas.openxmlformats.org/officeDocument/2006/relationships/hyperlink" Target="https://eniplenitude.es/blog/eficiencia-y-renovables/cuales-son-las-fuentes-de-energia-renovables-mas-comunes-en-espan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440D96-BFFB-05BD-30ED-0352500CD058}"/>
              </a:ext>
            </a:extLst>
          </p:cNvPr>
          <p:cNvSpPr>
            <a:spLocks noGrp="1"/>
          </p:cNvSpPr>
          <p:nvPr>
            <p:ph type="title"/>
          </p:nvPr>
        </p:nvSpPr>
        <p:spPr>
          <a:xfrm>
            <a:off x="8364518" y="-1054888"/>
            <a:ext cx="5674360" cy="3200400"/>
          </a:xfrm>
        </p:spPr>
        <p:txBody>
          <a:bodyPr rtlCol="0"/>
          <a:lstStyle>
            <a:defPPr>
              <a:defRPr lang="es-ES"/>
            </a:defPPr>
          </a:lstStyle>
          <a:p>
            <a:pPr rtl="0"/>
            <a:r>
              <a:rPr lang="es-ES"/>
              <a:t>DASI</a:t>
            </a:r>
          </a:p>
        </p:txBody>
      </p:sp>
      <p:sp>
        <p:nvSpPr>
          <p:cNvPr id="3" name="Título 1">
            <a:extLst>
              <a:ext uri="{FF2B5EF4-FFF2-40B4-BE49-F238E27FC236}">
                <a16:creationId xmlns:a16="http://schemas.microsoft.com/office/drawing/2014/main" id="{D7F594DB-20A3-21F0-F4DC-951C227D3830}"/>
              </a:ext>
            </a:extLst>
          </p:cNvPr>
          <p:cNvSpPr txBox="1">
            <a:spLocks/>
          </p:cNvSpPr>
          <p:nvPr/>
        </p:nvSpPr>
        <p:spPr>
          <a:xfrm>
            <a:off x="6358652" y="625223"/>
            <a:ext cx="8417560" cy="3200400"/>
          </a:xfrm>
          <a:prstGeom prst="rect">
            <a:avLst/>
          </a:prstGeom>
        </p:spPr>
        <p:txBody>
          <a:bodyPr vert="horz" lIns="91440" tIns="45720" rIns="91440" bIns="45720" rtlCol="0" anchor="b">
            <a:normAutofit/>
          </a:bodyPr>
          <a:lstStyle>
            <a:defPPr>
              <a:defRPr lang="es-ES"/>
            </a:defPPr>
            <a:lvl1pPr algn="l" defTabSz="914400" rtl="0" eaLnBrk="1" latinLnBrk="0" hangingPunct="1">
              <a:lnSpc>
                <a:spcPct val="90000"/>
              </a:lnSpc>
              <a:spcBef>
                <a:spcPct val="0"/>
              </a:spcBef>
              <a:buNone/>
              <a:defRPr lang="es-ES" sz="4800" kern="1200" cap="all" baseline="0">
                <a:solidFill>
                  <a:schemeClr val="bg1"/>
                </a:solidFill>
                <a:latin typeface="+mj-lt"/>
                <a:ea typeface="+mj-ea"/>
                <a:cs typeface="+mj-cs"/>
              </a:defRPr>
            </a:lvl1pPr>
          </a:lstStyle>
          <a:p>
            <a:r>
              <a:rPr lang="es-ES" sz="3200"/>
              <a:t>Predicciones energéticas </a:t>
            </a:r>
          </a:p>
        </p:txBody>
      </p:sp>
      <p:sp>
        <p:nvSpPr>
          <p:cNvPr id="4" name="Título 1">
            <a:extLst>
              <a:ext uri="{FF2B5EF4-FFF2-40B4-BE49-F238E27FC236}">
                <a16:creationId xmlns:a16="http://schemas.microsoft.com/office/drawing/2014/main" id="{A9334D48-B167-6B33-3F67-370BB98594AB}"/>
              </a:ext>
            </a:extLst>
          </p:cNvPr>
          <p:cNvSpPr txBox="1">
            <a:spLocks/>
          </p:cNvSpPr>
          <p:nvPr/>
        </p:nvSpPr>
        <p:spPr>
          <a:xfrm>
            <a:off x="5139981" y="2067662"/>
            <a:ext cx="8417560" cy="3200400"/>
          </a:xfrm>
          <a:prstGeom prst="rect">
            <a:avLst/>
          </a:prstGeom>
        </p:spPr>
        <p:txBody>
          <a:bodyPr vert="horz" lIns="91440" tIns="45720" rIns="91440" bIns="45720" rtlCol="0" anchor="b">
            <a:normAutofit/>
          </a:bodyPr>
          <a:lstStyle>
            <a:defPPr>
              <a:defRPr lang="es-ES"/>
            </a:defPPr>
            <a:lvl1pPr algn="l" defTabSz="914400" rtl="0" eaLnBrk="1" latinLnBrk="0" hangingPunct="1">
              <a:lnSpc>
                <a:spcPct val="90000"/>
              </a:lnSpc>
              <a:spcBef>
                <a:spcPct val="0"/>
              </a:spcBef>
              <a:buNone/>
              <a:defRPr lang="es-ES" sz="4800" kern="1200" cap="all" baseline="0">
                <a:solidFill>
                  <a:schemeClr val="bg1"/>
                </a:solidFill>
                <a:latin typeface="+mj-lt"/>
                <a:ea typeface="+mj-ea"/>
                <a:cs typeface="+mj-cs"/>
              </a:defRPr>
            </a:lvl1pPr>
          </a:lstStyle>
          <a:p>
            <a:r>
              <a:rPr lang="es-ES" sz="3200"/>
              <a:t>Mii 1º a – grupo 2</a:t>
            </a:r>
          </a:p>
        </p:txBody>
      </p:sp>
      <p:sp>
        <p:nvSpPr>
          <p:cNvPr id="5" name="Título 1">
            <a:extLst>
              <a:ext uri="{FF2B5EF4-FFF2-40B4-BE49-F238E27FC236}">
                <a16:creationId xmlns:a16="http://schemas.microsoft.com/office/drawing/2014/main" id="{BD0FCAF0-ACF4-26EB-A3B6-52F333399B61}"/>
              </a:ext>
            </a:extLst>
          </p:cNvPr>
          <p:cNvSpPr txBox="1">
            <a:spLocks/>
          </p:cNvSpPr>
          <p:nvPr/>
        </p:nvSpPr>
        <p:spPr>
          <a:xfrm>
            <a:off x="7983220" y="-175908"/>
            <a:ext cx="8417560" cy="3200400"/>
          </a:xfrm>
          <a:prstGeom prst="rect">
            <a:avLst/>
          </a:prstGeom>
        </p:spPr>
        <p:txBody>
          <a:bodyPr vert="horz" lIns="91440" tIns="45720" rIns="91440" bIns="45720" rtlCol="0" anchor="b">
            <a:normAutofit/>
          </a:bodyPr>
          <a:lstStyle>
            <a:defPPr>
              <a:defRPr lang="es-ES"/>
            </a:defPPr>
            <a:lvl1pPr algn="l" defTabSz="914400" rtl="0" eaLnBrk="1" latinLnBrk="0" hangingPunct="1">
              <a:lnSpc>
                <a:spcPct val="90000"/>
              </a:lnSpc>
              <a:spcBef>
                <a:spcPct val="0"/>
              </a:spcBef>
              <a:buNone/>
              <a:defRPr lang="es-ES" sz="4800" kern="1200" cap="all" baseline="0">
                <a:solidFill>
                  <a:schemeClr val="bg1"/>
                </a:solidFill>
                <a:latin typeface="+mj-lt"/>
                <a:ea typeface="+mj-ea"/>
                <a:cs typeface="+mj-cs"/>
              </a:defRPr>
            </a:lvl1pPr>
          </a:lstStyle>
          <a:p>
            <a:r>
              <a:rPr lang="es-ES" sz="3200"/>
              <a:t>2023-2024</a:t>
            </a:r>
          </a:p>
        </p:txBody>
      </p:sp>
      <p:sp>
        <p:nvSpPr>
          <p:cNvPr id="6" name="Título 1">
            <a:extLst>
              <a:ext uri="{FF2B5EF4-FFF2-40B4-BE49-F238E27FC236}">
                <a16:creationId xmlns:a16="http://schemas.microsoft.com/office/drawing/2014/main" id="{EC6FA645-62D1-83C6-E491-A84A37B38EB3}"/>
              </a:ext>
            </a:extLst>
          </p:cNvPr>
          <p:cNvSpPr txBox="1">
            <a:spLocks/>
          </p:cNvSpPr>
          <p:nvPr/>
        </p:nvSpPr>
        <p:spPr>
          <a:xfrm>
            <a:off x="4658644" y="3510101"/>
            <a:ext cx="8417560" cy="3200400"/>
          </a:xfrm>
          <a:prstGeom prst="rect">
            <a:avLst/>
          </a:prstGeom>
        </p:spPr>
        <p:txBody>
          <a:bodyPr vert="horz" lIns="91440" tIns="45720" rIns="91440" bIns="45720" rtlCol="0" anchor="b">
            <a:normAutofit/>
          </a:bodyPr>
          <a:lstStyle>
            <a:defPPr>
              <a:defRPr lang="es-ES"/>
            </a:defPPr>
            <a:lvl1pPr algn="l" defTabSz="914400" rtl="0" eaLnBrk="1" latinLnBrk="0" hangingPunct="1">
              <a:lnSpc>
                <a:spcPct val="90000"/>
              </a:lnSpc>
              <a:spcBef>
                <a:spcPct val="0"/>
              </a:spcBef>
              <a:buNone/>
              <a:defRPr lang="es-ES" sz="4800" kern="1200" cap="all" baseline="0">
                <a:solidFill>
                  <a:schemeClr val="bg1"/>
                </a:solidFill>
                <a:latin typeface="+mj-lt"/>
                <a:ea typeface="+mj-ea"/>
                <a:cs typeface="+mj-cs"/>
              </a:defRPr>
            </a:lvl1pPr>
          </a:lstStyle>
          <a:p>
            <a:pPr marL="457200" indent="-457200">
              <a:buFont typeface="Arial" panose="020B0604020202020204" pitchFamily="34" charset="0"/>
              <a:buChar char="•"/>
            </a:pPr>
            <a:r>
              <a:rPr lang="es-ES" sz="3200"/>
              <a:t>Roberto Domínguez Fernández</a:t>
            </a:r>
          </a:p>
          <a:p>
            <a:pPr marL="457200" indent="-457200">
              <a:buFont typeface="Arial" panose="020B0604020202020204" pitchFamily="34" charset="0"/>
              <a:buChar char="•"/>
            </a:pPr>
            <a:r>
              <a:rPr lang="es-ES" sz="3200"/>
              <a:t>Pablo magno </a:t>
            </a:r>
            <a:r>
              <a:rPr lang="es-ES" sz="3200" err="1"/>
              <a:t>pezo</a:t>
            </a:r>
            <a:r>
              <a:rPr lang="es-ES" sz="3200"/>
              <a:t> Ortiz</a:t>
            </a:r>
          </a:p>
          <a:p>
            <a:pPr marL="457200" indent="-457200">
              <a:buFont typeface="Arial" panose="020B0604020202020204" pitchFamily="34" charset="0"/>
              <a:buChar char="•"/>
            </a:pPr>
            <a:r>
              <a:rPr lang="es-ES" sz="3200"/>
              <a:t>Jesús santos Fernández</a:t>
            </a:r>
          </a:p>
        </p:txBody>
      </p:sp>
    </p:spTree>
    <p:extLst>
      <p:ext uri="{BB962C8B-B14F-4D97-AF65-F5344CB8AC3E}">
        <p14:creationId xmlns:p14="http://schemas.microsoft.com/office/powerpoint/2010/main" val="2945390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60A6C1-E02A-76D6-1381-850F412EB0B0}"/>
              </a:ext>
            </a:extLst>
          </p:cNvPr>
          <p:cNvSpPr>
            <a:spLocks noGrp="1"/>
          </p:cNvSpPr>
          <p:nvPr>
            <p:ph type="title"/>
          </p:nvPr>
        </p:nvSpPr>
        <p:spPr>
          <a:xfrm>
            <a:off x="914398" y="365126"/>
            <a:ext cx="10439401" cy="675884"/>
          </a:xfrm>
        </p:spPr>
        <p:txBody>
          <a:bodyPr/>
          <a:lstStyle/>
          <a:p>
            <a:r>
              <a:rPr lang="es-ES"/>
              <a:t>Datos SECUNDARIOS</a:t>
            </a:r>
          </a:p>
        </p:txBody>
      </p:sp>
      <p:sp>
        <p:nvSpPr>
          <p:cNvPr id="5" name="Marcador de número de diapositiva 4">
            <a:extLst>
              <a:ext uri="{FF2B5EF4-FFF2-40B4-BE49-F238E27FC236}">
                <a16:creationId xmlns:a16="http://schemas.microsoft.com/office/drawing/2014/main" id="{334A5BA8-FAF5-B6AE-79B9-041151C9EC1A}"/>
              </a:ext>
            </a:extLst>
          </p:cNvPr>
          <p:cNvSpPr>
            <a:spLocks noGrp="1"/>
          </p:cNvSpPr>
          <p:nvPr>
            <p:ph type="sldNum" sz="quarter" idx="4"/>
          </p:nvPr>
        </p:nvSpPr>
        <p:spPr/>
        <p:txBody>
          <a:bodyPr/>
          <a:lstStyle/>
          <a:p>
            <a:pPr rtl="0"/>
            <a:fld id="{B5CEABB6-07DC-46E8-9B57-56EC44A396E5}" type="slidenum">
              <a:rPr lang="es-ES" smtClean="0"/>
              <a:pPr rtl="0"/>
              <a:t>10</a:t>
            </a:fld>
            <a:endParaRPr lang="es-ES"/>
          </a:p>
        </p:txBody>
      </p:sp>
      <p:pic>
        <p:nvPicPr>
          <p:cNvPr id="9" name="Imagen 8">
            <a:extLst>
              <a:ext uri="{FF2B5EF4-FFF2-40B4-BE49-F238E27FC236}">
                <a16:creationId xmlns:a16="http://schemas.microsoft.com/office/drawing/2014/main" id="{8F724F93-62A3-3B44-E1A6-DA768DAD8557}"/>
              </a:ext>
            </a:extLst>
          </p:cNvPr>
          <p:cNvPicPr>
            <a:picLocks noChangeAspect="1"/>
          </p:cNvPicPr>
          <p:nvPr/>
        </p:nvPicPr>
        <p:blipFill>
          <a:blip r:embed="rId2"/>
          <a:stretch>
            <a:fillRect/>
          </a:stretch>
        </p:blipFill>
        <p:spPr>
          <a:xfrm>
            <a:off x="1223890" y="1867412"/>
            <a:ext cx="2724670" cy="4244034"/>
          </a:xfrm>
          <a:prstGeom prst="rect">
            <a:avLst/>
          </a:prstGeom>
        </p:spPr>
      </p:pic>
      <p:sp>
        <p:nvSpPr>
          <p:cNvPr id="10" name="CuadroTexto 9">
            <a:extLst>
              <a:ext uri="{FF2B5EF4-FFF2-40B4-BE49-F238E27FC236}">
                <a16:creationId xmlns:a16="http://schemas.microsoft.com/office/drawing/2014/main" id="{E6E4D0D0-F96E-3629-5779-CE9E1D399FB8}"/>
              </a:ext>
            </a:extLst>
          </p:cNvPr>
          <p:cNvSpPr txBox="1"/>
          <p:nvPr/>
        </p:nvSpPr>
        <p:spPr>
          <a:xfrm>
            <a:off x="634595" y="1173423"/>
            <a:ext cx="4668925" cy="369332"/>
          </a:xfrm>
          <a:prstGeom prst="rect">
            <a:avLst/>
          </a:prstGeom>
          <a:noFill/>
        </p:spPr>
        <p:txBody>
          <a:bodyPr wrap="square" rtlCol="0">
            <a:spAutoFit/>
          </a:bodyPr>
          <a:lstStyle/>
          <a:p>
            <a:r>
              <a:rPr lang="es-ES"/>
              <a:t>Horas de Sol [4]:</a:t>
            </a:r>
          </a:p>
        </p:txBody>
      </p:sp>
      <p:pic>
        <p:nvPicPr>
          <p:cNvPr id="12" name="Imagen 11">
            <a:extLst>
              <a:ext uri="{FF2B5EF4-FFF2-40B4-BE49-F238E27FC236}">
                <a16:creationId xmlns:a16="http://schemas.microsoft.com/office/drawing/2014/main" id="{3E0AB628-3B25-5324-D300-911AF20A9A86}"/>
              </a:ext>
            </a:extLst>
          </p:cNvPr>
          <p:cNvPicPr>
            <a:picLocks noChangeAspect="1"/>
          </p:cNvPicPr>
          <p:nvPr/>
        </p:nvPicPr>
        <p:blipFill>
          <a:blip r:embed="rId3"/>
          <a:stretch>
            <a:fillRect/>
          </a:stretch>
        </p:blipFill>
        <p:spPr>
          <a:xfrm>
            <a:off x="5576986" y="764785"/>
            <a:ext cx="6250904" cy="2570169"/>
          </a:xfrm>
          <a:prstGeom prst="rect">
            <a:avLst/>
          </a:prstGeom>
        </p:spPr>
      </p:pic>
      <p:sp>
        <p:nvSpPr>
          <p:cNvPr id="13" name="CuadroTexto 12">
            <a:extLst>
              <a:ext uri="{FF2B5EF4-FFF2-40B4-BE49-F238E27FC236}">
                <a16:creationId xmlns:a16="http://schemas.microsoft.com/office/drawing/2014/main" id="{3C7861FB-8D27-DE93-12F5-32B00123B367}"/>
              </a:ext>
            </a:extLst>
          </p:cNvPr>
          <p:cNvSpPr txBox="1"/>
          <p:nvPr/>
        </p:nvSpPr>
        <p:spPr>
          <a:xfrm>
            <a:off x="6073191" y="293937"/>
            <a:ext cx="3896451" cy="369332"/>
          </a:xfrm>
          <a:prstGeom prst="rect">
            <a:avLst/>
          </a:prstGeom>
          <a:noFill/>
        </p:spPr>
        <p:txBody>
          <a:bodyPr wrap="none" rtlCol="0">
            <a:spAutoFit/>
          </a:bodyPr>
          <a:lstStyle/>
          <a:p>
            <a:r>
              <a:rPr lang="es-ES"/>
              <a:t>Velocidad media del viento (m/s) [5]:</a:t>
            </a:r>
          </a:p>
        </p:txBody>
      </p:sp>
      <p:sp>
        <p:nvSpPr>
          <p:cNvPr id="16" name="CuadroTexto 15">
            <a:extLst>
              <a:ext uri="{FF2B5EF4-FFF2-40B4-BE49-F238E27FC236}">
                <a16:creationId xmlns:a16="http://schemas.microsoft.com/office/drawing/2014/main" id="{7CE9CC3A-9B71-93E1-A915-BD47EA92CDFA}"/>
              </a:ext>
            </a:extLst>
          </p:cNvPr>
          <p:cNvSpPr txBox="1"/>
          <p:nvPr/>
        </p:nvSpPr>
        <p:spPr>
          <a:xfrm>
            <a:off x="6178859" y="3280281"/>
            <a:ext cx="5726444" cy="369332"/>
          </a:xfrm>
          <a:prstGeom prst="rect">
            <a:avLst/>
          </a:prstGeom>
          <a:noFill/>
        </p:spPr>
        <p:txBody>
          <a:bodyPr wrap="square" rtlCol="0">
            <a:spAutoFit/>
          </a:bodyPr>
          <a:lstStyle/>
          <a:p>
            <a:r>
              <a:rPr lang="es-ES"/>
              <a:t>Agua histórica de embalses (hm3) [6]:</a:t>
            </a:r>
          </a:p>
        </p:txBody>
      </p:sp>
      <p:pic>
        <p:nvPicPr>
          <p:cNvPr id="18" name="Imagen 17">
            <a:extLst>
              <a:ext uri="{FF2B5EF4-FFF2-40B4-BE49-F238E27FC236}">
                <a16:creationId xmlns:a16="http://schemas.microsoft.com/office/drawing/2014/main" id="{90DDAF5D-69A3-B43B-791B-0718EA279916}"/>
              </a:ext>
            </a:extLst>
          </p:cNvPr>
          <p:cNvPicPr>
            <a:picLocks noChangeAspect="1"/>
          </p:cNvPicPr>
          <p:nvPr/>
        </p:nvPicPr>
        <p:blipFill>
          <a:blip r:embed="rId4"/>
          <a:stretch>
            <a:fillRect/>
          </a:stretch>
        </p:blipFill>
        <p:spPr>
          <a:xfrm>
            <a:off x="7244284" y="3822026"/>
            <a:ext cx="3462708" cy="2670848"/>
          </a:xfrm>
          <a:prstGeom prst="rect">
            <a:avLst/>
          </a:prstGeom>
        </p:spPr>
      </p:pic>
    </p:spTree>
    <p:extLst>
      <p:ext uri="{BB962C8B-B14F-4D97-AF65-F5344CB8AC3E}">
        <p14:creationId xmlns:p14="http://schemas.microsoft.com/office/powerpoint/2010/main" val="1720909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BDB0AE-5ADD-1975-6BDD-38608925072A}"/>
              </a:ext>
            </a:extLst>
          </p:cNvPr>
          <p:cNvSpPr>
            <a:spLocks noGrp="1"/>
          </p:cNvSpPr>
          <p:nvPr>
            <p:ph type="title"/>
          </p:nvPr>
        </p:nvSpPr>
        <p:spPr>
          <a:xfrm>
            <a:off x="914398" y="365125"/>
            <a:ext cx="9587885" cy="922137"/>
          </a:xfrm>
        </p:spPr>
        <p:txBody>
          <a:bodyPr rtlCol="0"/>
          <a:lstStyle>
            <a:defPPr>
              <a:defRPr lang="es-ES"/>
            </a:defPPr>
          </a:lstStyle>
          <a:p>
            <a:pPr rtl="0"/>
            <a:r>
              <a:rPr lang="es-ES"/>
              <a:t>Obtención de los datos PRINCIPALES</a:t>
            </a:r>
          </a:p>
        </p:txBody>
      </p:sp>
      <p:sp>
        <p:nvSpPr>
          <p:cNvPr id="5" name="Marcador de número de diapositiva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rtlCol="0"/>
          <a:lstStyle>
            <a:defPPr>
              <a:defRPr lang="es-ES"/>
            </a:defPPr>
          </a:lstStyle>
          <a:p>
            <a:pPr rtl="0"/>
            <a:fld id="{B5CEABB6-07DC-46E8-9B57-56EC44A396E5}" type="slidenum">
              <a:rPr lang="es-ES" smtClean="0"/>
              <a:pPr rtl="0"/>
              <a:t>11</a:t>
            </a:fld>
            <a:endParaRPr lang="es-ES"/>
          </a:p>
        </p:txBody>
      </p:sp>
      <p:pic>
        <p:nvPicPr>
          <p:cNvPr id="11" name="Imagen 10">
            <a:extLst>
              <a:ext uri="{FF2B5EF4-FFF2-40B4-BE49-F238E27FC236}">
                <a16:creationId xmlns:a16="http://schemas.microsoft.com/office/drawing/2014/main" id="{83AFEBB7-A304-E3A1-0638-8CAADF96CAC6}"/>
              </a:ext>
            </a:extLst>
          </p:cNvPr>
          <p:cNvPicPr>
            <a:picLocks noChangeAspect="1"/>
          </p:cNvPicPr>
          <p:nvPr/>
        </p:nvPicPr>
        <p:blipFill>
          <a:blip r:embed="rId3"/>
          <a:stretch>
            <a:fillRect/>
          </a:stretch>
        </p:blipFill>
        <p:spPr>
          <a:xfrm>
            <a:off x="3119718" y="1561062"/>
            <a:ext cx="6310102" cy="1774716"/>
          </a:xfrm>
          <a:prstGeom prst="rect">
            <a:avLst/>
          </a:prstGeom>
        </p:spPr>
      </p:pic>
      <p:pic>
        <p:nvPicPr>
          <p:cNvPr id="13" name="Imagen 12">
            <a:extLst>
              <a:ext uri="{FF2B5EF4-FFF2-40B4-BE49-F238E27FC236}">
                <a16:creationId xmlns:a16="http://schemas.microsoft.com/office/drawing/2014/main" id="{B8D1DFF6-8585-B056-8D4E-3A161DA27218}"/>
              </a:ext>
            </a:extLst>
          </p:cNvPr>
          <p:cNvPicPr>
            <a:picLocks noChangeAspect="1"/>
          </p:cNvPicPr>
          <p:nvPr/>
        </p:nvPicPr>
        <p:blipFill>
          <a:blip r:embed="rId4"/>
          <a:stretch>
            <a:fillRect/>
          </a:stretch>
        </p:blipFill>
        <p:spPr>
          <a:xfrm>
            <a:off x="260178" y="4602955"/>
            <a:ext cx="5361541" cy="1275001"/>
          </a:xfrm>
          <a:prstGeom prst="rect">
            <a:avLst/>
          </a:prstGeom>
        </p:spPr>
      </p:pic>
      <p:pic>
        <p:nvPicPr>
          <p:cNvPr id="17" name="Imagen 16">
            <a:extLst>
              <a:ext uri="{FF2B5EF4-FFF2-40B4-BE49-F238E27FC236}">
                <a16:creationId xmlns:a16="http://schemas.microsoft.com/office/drawing/2014/main" id="{709394E1-676A-6756-E678-DA582C57DFDC}"/>
              </a:ext>
            </a:extLst>
          </p:cNvPr>
          <p:cNvPicPr>
            <a:picLocks noChangeAspect="1"/>
          </p:cNvPicPr>
          <p:nvPr/>
        </p:nvPicPr>
        <p:blipFill>
          <a:blip r:embed="rId5"/>
          <a:stretch>
            <a:fillRect/>
          </a:stretch>
        </p:blipFill>
        <p:spPr>
          <a:xfrm>
            <a:off x="6274769" y="3864925"/>
            <a:ext cx="5235394" cy="2751058"/>
          </a:xfrm>
          <a:prstGeom prst="rect">
            <a:avLst/>
          </a:prstGeom>
        </p:spPr>
      </p:pic>
      <p:sp>
        <p:nvSpPr>
          <p:cNvPr id="18" name="Signo de multiplicación 17">
            <a:extLst>
              <a:ext uri="{FF2B5EF4-FFF2-40B4-BE49-F238E27FC236}">
                <a16:creationId xmlns:a16="http://schemas.microsoft.com/office/drawing/2014/main" id="{B26C5409-2621-F8CD-36B9-B6B0BCE9ED99}"/>
              </a:ext>
            </a:extLst>
          </p:cNvPr>
          <p:cNvSpPr/>
          <p:nvPr/>
        </p:nvSpPr>
        <p:spPr>
          <a:xfrm>
            <a:off x="1229932" y="4396952"/>
            <a:ext cx="2618172" cy="1687005"/>
          </a:xfrm>
          <a:prstGeom prst="mathMultiply">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CuadroTexto 18">
            <a:extLst>
              <a:ext uri="{FF2B5EF4-FFF2-40B4-BE49-F238E27FC236}">
                <a16:creationId xmlns:a16="http://schemas.microsoft.com/office/drawing/2014/main" id="{7D8D8C6F-FFAF-62F7-33B1-6CA2555D7326}"/>
              </a:ext>
            </a:extLst>
          </p:cNvPr>
          <p:cNvSpPr txBox="1"/>
          <p:nvPr/>
        </p:nvSpPr>
        <p:spPr>
          <a:xfrm>
            <a:off x="4391978" y="1102079"/>
            <a:ext cx="3765583" cy="369332"/>
          </a:xfrm>
          <a:prstGeom prst="rect">
            <a:avLst/>
          </a:prstGeom>
          <a:noFill/>
        </p:spPr>
        <p:txBody>
          <a:bodyPr wrap="none" rtlCol="0">
            <a:spAutoFit/>
          </a:bodyPr>
          <a:lstStyle/>
          <a:p>
            <a:r>
              <a:rPr lang="es-ES"/>
              <a:t>Datos de producción de electricidad</a:t>
            </a:r>
          </a:p>
        </p:txBody>
      </p:sp>
      <p:sp>
        <p:nvSpPr>
          <p:cNvPr id="20" name="CuadroTexto 19">
            <a:extLst>
              <a:ext uri="{FF2B5EF4-FFF2-40B4-BE49-F238E27FC236}">
                <a16:creationId xmlns:a16="http://schemas.microsoft.com/office/drawing/2014/main" id="{77C3A65A-4AC1-FAB7-6D17-8119EB1BF347}"/>
              </a:ext>
            </a:extLst>
          </p:cNvPr>
          <p:cNvSpPr txBox="1"/>
          <p:nvPr/>
        </p:nvSpPr>
        <p:spPr>
          <a:xfrm>
            <a:off x="4677929" y="3473984"/>
            <a:ext cx="2540632" cy="369332"/>
          </a:xfrm>
          <a:prstGeom prst="rect">
            <a:avLst/>
          </a:prstGeom>
          <a:noFill/>
        </p:spPr>
        <p:txBody>
          <a:bodyPr wrap="none" rtlCol="0">
            <a:spAutoFit/>
          </a:bodyPr>
          <a:lstStyle/>
          <a:p>
            <a:r>
              <a:rPr lang="es-ES"/>
              <a:t>Datos económicos (PIB)</a:t>
            </a:r>
          </a:p>
        </p:txBody>
      </p:sp>
    </p:spTree>
    <p:extLst>
      <p:ext uri="{BB962C8B-B14F-4D97-AF65-F5344CB8AC3E}">
        <p14:creationId xmlns:p14="http://schemas.microsoft.com/office/powerpoint/2010/main" val="900533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BDB0AE-5ADD-1975-6BDD-38608925072A}"/>
              </a:ext>
            </a:extLst>
          </p:cNvPr>
          <p:cNvSpPr>
            <a:spLocks noGrp="1"/>
          </p:cNvSpPr>
          <p:nvPr>
            <p:ph type="title"/>
          </p:nvPr>
        </p:nvSpPr>
        <p:spPr>
          <a:xfrm>
            <a:off x="914398" y="365125"/>
            <a:ext cx="10434322" cy="593663"/>
          </a:xfrm>
        </p:spPr>
        <p:txBody>
          <a:bodyPr rtlCol="0">
            <a:normAutofit/>
          </a:bodyPr>
          <a:lstStyle>
            <a:defPPr>
              <a:defRPr lang="es-ES"/>
            </a:defPPr>
          </a:lstStyle>
          <a:p>
            <a:pPr rtl="0"/>
            <a:r>
              <a:rPr lang="es-ES"/>
              <a:t>Obtención de los datos SECUNDARIOS (1) (Solar)</a:t>
            </a:r>
          </a:p>
        </p:txBody>
      </p:sp>
      <p:sp>
        <p:nvSpPr>
          <p:cNvPr id="5" name="Marcador de número de diapositiva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rtlCol="0"/>
          <a:lstStyle>
            <a:defPPr>
              <a:defRPr lang="es-ES"/>
            </a:defPPr>
          </a:lstStyle>
          <a:p>
            <a:pPr rtl="0"/>
            <a:fld id="{B5CEABB6-07DC-46E8-9B57-56EC44A396E5}" type="slidenum">
              <a:rPr lang="es-ES" smtClean="0"/>
              <a:pPr rtl="0"/>
              <a:t>12</a:t>
            </a:fld>
            <a:endParaRPr lang="es-ES"/>
          </a:p>
        </p:txBody>
      </p:sp>
      <p:pic>
        <p:nvPicPr>
          <p:cNvPr id="4" name="Imagen 3">
            <a:extLst>
              <a:ext uri="{FF2B5EF4-FFF2-40B4-BE49-F238E27FC236}">
                <a16:creationId xmlns:a16="http://schemas.microsoft.com/office/drawing/2014/main" id="{8A4524E4-1798-0280-24A7-48C70C67FCEE}"/>
              </a:ext>
            </a:extLst>
          </p:cNvPr>
          <p:cNvPicPr>
            <a:picLocks noChangeAspect="1"/>
          </p:cNvPicPr>
          <p:nvPr/>
        </p:nvPicPr>
        <p:blipFill>
          <a:blip r:embed="rId3"/>
          <a:stretch>
            <a:fillRect/>
          </a:stretch>
        </p:blipFill>
        <p:spPr>
          <a:xfrm>
            <a:off x="192347" y="1478014"/>
            <a:ext cx="6143671" cy="4628641"/>
          </a:xfrm>
          <a:prstGeom prst="rect">
            <a:avLst/>
          </a:prstGeom>
        </p:spPr>
      </p:pic>
      <p:sp>
        <p:nvSpPr>
          <p:cNvPr id="6" name="CuadroTexto 5">
            <a:extLst>
              <a:ext uri="{FF2B5EF4-FFF2-40B4-BE49-F238E27FC236}">
                <a16:creationId xmlns:a16="http://schemas.microsoft.com/office/drawing/2014/main" id="{D15DDAD2-7554-D6B0-1506-D35D4C80B51C}"/>
              </a:ext>
            </a:extLst>
          </p:cNvPr>
          <p:cNvSpPr txBox="1"/>
          <p:nvPr/>
        </p:nvSpPr>
        <p:spPr>
          <a:xfrm>
            <a:off x="6584276" y="1425346"/>
            <a:ext cx="5415377" cy="5355312"/>
          </a:xfrm>
          <a:prstGeom prst="rect">
            <a:avLst/>
          </a:prstGeom>
          <a:noFill/>
        </p:spPr>
        <p:txBody>
          <a:bodyPr wrap="square" rtlCol="0">
            <a:spAutoFit/>
          </a:bodyPr>
          <a:lstStyle/>
          <a:p>
            <a:r>
              <a:rPr lang="es-ES" err="1">
                <a:solidFill>
                  <a:schemeClr val="accent6"/>
                </a:solidFill>
              </a:rPr>
              <a:t>def</a:t>
            </a:r>
            <a:r>
              <a:rPr lang="es-ES"/>
              <a:t> </a:t>
            </a:r>
            <a:r>
              <a:rPr lang="es-ES" err="1">
                <a:solidFill>
                  <a:srgbClr val="0070C0"/>
                </a:solidFill>
              </a:rPr>
              <a:t>seg_sol_ciudad_dia_mes</a:t>
            </a:r>
            <a:r>
              <a:rPr lang="es-ES">
                <a:solidFill>
                  <a:srgbClr val="0070C0"/>
                </a:solidFill>
              </a:rPr>
              <a:t> </a:t>
            </a:r>
            <a:r>
              <a:rPr lang="es-ES"/>
              <a:t>(</a:t>
            </a:r>
            <a:r>
              <a:rPr lang="es-ES" err="1"/>
              <a:t>url</a:t>
            </a:r>
            <a:r>
              <a:rPr lang="es-ES"/>
              <a:t>)</a:t>
            </a:r>
          </a:p>
          <a:p>
            <a:r>
              <a:rPr lang="es-ES" err="1">
                <a:solidFill>
                  <a:schemeClr val="accent6"/>
                </a:solidFill>
              </a:rPr>
              <a:t>def</a:t>
            </a:r>
            <a:r>
              <a:rPr lang="es-ES"/>
              <a:t> </a:t>
            </a:r>
            <a:r>
              <a:rPr lang="es-ES" err="1">
                <a:solidFill>
                  <a:srgbClr val="0070C0"/>
                </a:solidFill>
              </a:rPr>
              <a:t>seg_sol_ciudad_mes</a:t>
            </a:r>
            <a:r>
              <a:rPr lang="es-ES">
                <a:solidFill>
                  <a:srgbClr val="0070C0"/>
                </a:solidFill>
              </a:rPr>
              <a:t> </a:t>
            </a:r>
            <a:r>
              <a:rPr lang="es-ES"/>
              <a:t>(array)</a:t>
            </a:r>
          </a:p>
          <a:p>
            <a:r>
              <a:rPr lang="es-ES" err="1">
                <a:solidFill>
                  <a:schemeClr val="accent6"/>
                </a:solidFill>
              </a:rPr>
              <a:t>def</a:t>
            </a:r>
            <a:r>
              <a:rPr lang="es-ES"/>
              <a:t> </a:t>
            </a:r>
            <a:r>
              <a:rPr lang="es-ES" err="1">
                <a:solidFill>
                  <a:srgbClr val="0070C0"/>
                </a:solidFill>
              </a:rPr>
              <a:t>seg_sol_ciudad_year</a:t>
            </a:r>
            <a:r>
              <a:rPr lang="es-ES">
                <a:solidFill>
                  <a:srgbClr val="0070C0"/>
                </a:solidFill>
              </a:rPr>
              <a:t> </a:t>
            </a:r>
            <a:r>
              <a:rPr lang="es-ES"/>
              <a:t>():</a:t>
            </a:r>
          </a:p>
          <a:p>
            <a:r>
              <a:rPr lang="es-ES"/>
              <a:t>    </a:t>
            </a:r>
            <a:r>
              <a:rPr lang="es-ES" err="1"/>
              <a:t>for</a:t>
            </a:r>
            <a:r>
              <a:rPr lang="es-ES"/>
              <a:t> ciudad in ciudades:</a:t>
            </a:r>
          </a:p>
          <a:p>
            <a:r>
              <a:rPr lang="es-ES"/>
              <a:t>        </a:t>
            </a:r>
            <a:r>
              <a:rPr lang="es-ES" err="1"/>
              <a:t>for</a:t>
            </a:r>
            <a:r>
              <a:rPr lang="es-ES"/>
              <a:t> </a:t>
            </a:r>
            <a:r>
              <a:rPr lang="es-ES" err="1"/>
              <a:t>year</a:t>
            </a:r>
            <a:r>
              <a:rPr lang="es-ES"/>
              <a:t> in </a:t>
            </a:r>
            <a:r>
              <a:rPr lang="es-ES" err="1"/>
              <a:t>range</a:t>
            </a:r>
            <a:r>
              <a:rPr lang="es-ES"/>
              <a:t>(</a:t>
            </a:r>
            <a:r>
              <a:rPr lang="es-ES" err="1"/>
              <a:t>start_year</a:t>
            </a:r>
            <a:r>
              <a:rPr lang="es-ES"/>
              <a:t>, </a:t>
            </a:r>
            <a:r>
              <a:rPr lang="es-ES" err="1"/>
              <a:t>end_year</a:t>
            </a:r>
            <a:r>
              <a:rPr lang="es-ES"/>
              <a:t> + 1):</a:t>
            </a:r>
          </a:p>
          <a:p>
            <a:r>
              <a:rPr lang="es-ES"/>
              <a:t>            </a:t>
            </a:r>
            <a:r>
              <a:rPr lang="es-ES" err="1"/>
              <a:t>url</a:t>
            </a:r>
            <a:r>
              <a:rPr lang="es-ES"/>
              <a:t> = f"{</a:t>
            </a:r>
            <a:r>
              <a:rPr lang="es-ES" err="1"/>
              <a:t>base_url</a:t>
            </a:r>
            <a:r>
              <a:rPr lang="es-ES"/>
              <a:t>}/{</a:t>
            </a:r>
            <a:r>
              <a:rPr lang="es-ES" err="1"/>
              <a:t>year</a:t>
            </a:r>
            <a:r>
              <a:rPr lang="es-ES"/>
              <a:t>}/{ciudad}-{</a:t>
            </a:r>
            <a:r>
              <a:rPr lang="es-ES" err="1"/>
              <a:t>year</a:t>
            </a:r>
            <a:r>
              <a:rPr lang="es-ES"/>
              <a:t>}.</a:t>
            </a:r>
            <a:r>
              <a:rPr lang="es-ES" err="1"/>
              <a:t>txt</a:t>
            </a:r>
            <a:r>
              <a:rPr lang="es-ES"/>
              <a:t>"</a:t>
            </a:r>
          </a:p>
          <a:p>
            <a:r>
              <a:rPr lang="es-ES"/>
              <a:t>            m= </a:t>
            </a:r>
            <a:r>
              <a:rPr lang="es-ES" err="1"/>
              <a:t>seg_sol_ciudad_dia_mes</a:t>
            </a:r>
            <a:r>
              <a:rPr lang="es-ES"/>
              <a:t>(</a:t>
            </a:r>
            <a:r>
              <a:rPr lang="es-ES" err="1"/>
              <a:t>url</a:t>
            </a:r>
            <a:r>
              <a:rPr lang="es-ES"/>
              <a:t>)</a:t>
            </a:r>
          </a:p>
          <a:p>
            <a:r>
              <a:rPr lang="es-ES"/>
              <a:t>            meses= </a:t>
            </a:r>
            <a:r>
              <a:rPr lang="es-ES" err="1"/>
              <a:t>seg_sol_ciudad_mes</a:t>
            </a:r>
            <a:r>
              <a:rPr lang="es-ES"/>
              <a:t>(m)</a:t>
            </a:r>
          </a:p>
          <a:p>
            <a:r>
              <a:rPr lang="es-ES"/>
              <a:t>            </a:t>
            </a:r>
            <a:r>
              <a:rPr lang="es-ES" err="1"/>
              <a:t>ciudades_values</a:t>
            </a:r>
            <a:r>
              <a:rPr lang="es-ES"/>
              <a:t>[i][j]= meses</a:t>
            </a:r>
          </a:p>
          <a:p>
            <a:r>
              <a:rPr lang="es-ES"/>
              <a:t>            j=j+1</a:t>
            </a:r>
          </a:p>
          <a:p>
            <a:r>
              <a:rPr lang="es-ES"/>
              <a:t>        i=i+1, j=0</a:t>
            </a:r>
          </a:p>
          <a:p>
            <a:r>
              <a:rPr lang="es-ES"/>
              <a:t>    </a:t>
            </a:r>
            <a:r>
              <a:rPr lang="es-ES" err="1"/>
              <a:t>return</a:t>
            </a:r>
            <a:r>
              <a:rPr lang="es-ES"/>
              <a:t> </a:t>
            </a:r>
            <a:r>
              <a:rPr lang="es-ES" err="1"/>
              <a:t>ciudades_values</a:t>
            </a:r>
            <a:endParaRPr lang="es-ES"/>
          </a:p>
          <a:p>
            <a:endParaRPr lang="es-ES"/>
          </a:p>
          <a:p>
            <a:r>
              <a:rPr lang="es-ES" err="1">
                <a:solidFill>
                  <a:schemeClr val="accent6"/>
                </a:solidFill>
              </a:rPr>
              <a:t>def</a:t>
            </a:r>
            <a:r>
              <a:rPr lang="es-ES"/>
              <a:t> </a:t>
            </a:r>
            <a:r>
              <a:rPr lang="es-ES" err="1">
                <a:solidFill>
                  <a:srgbClr val="0070C0"/>
                </a:solidFill>
              </a:rPr>
              <a:t>calcular_media_anual_mensual</a:t>
            </a:r>
            <a:r>
              <a:rPr lang="es-ES"/>
              <a:t>():</a:t>
            </a:r>
          </a:p>
          <a:p>
            <a:r>
              <a:rPr lang="es-ES"/>
              <a:t>    </a:t>
            </a:r>
            <a:r>
              <a:rPr lang="es-ES" err="1"/>
              <a:t>cv</a:t>
            </a:r>
            <a:r>
              <a:rPr lang="es-ES"/>
              <a:t>= </a:t>
            </a:r>
            <a:r>
              <a:rPr lang="es-ES" err="1">
                <a:solidFill>
                  <a:srgbClr val="0070C0"/>
                </a:solidFill>
              </a:rPr>
              <a:t>seg_sol_ciudad_year</a:t>
            </a:r>
            <a:r>
              <a:rPr lang="es-ES">
                <a:solidFill>
                  <a:srgbClr val="0070C0"/>
                </a:solidFill>
              </a:rPr>
              <a:t> </a:t>
            </a:r>
            <a:r>
              <a:rPr lang="es-ES"/>
              <a:t>()</a:t>
            </a:r>
          </a:p>
          <a:p>
            <a:r>
              <a:rPr lang="es-ES"/>
              <a:t>    …</a:t>
            </a:r>
          </a:p>
          <a:p>
            <a:r>
              <a:rPr lang="es-ES"/>
              <a:t>    </a:t>
            </a:r>
            <a:r>
              <a:rPr lang="es-ES" err="1"/>
              <a:t>return</a:t>
            </a:r>
            <a:r>
              <a:rPr lang="es-ES"/>
              <a:t> medias</a:t>
            </a:r>
          </a:p>
          <a:p>
            <a:r>
              <a:rPr lang="pt-BR" err="1"/>
              <a:t>horasSolMedias</a:t>
            </a:r>
            <a:r>
              <a:rPr lang="pt-BR"/>
              <a:t>= </a:t>
            </a:r>
            <a:r>
              <a:rPr lang="es-ES" err="1">
                <a:solidFill>
                  <a:srgbClr val="0070C0"/>
                </a:solidFill>
              </a:rPr>
              <a:t>calcular_media_anual_mensual</a:t>
            </a:r>
            <a:r>
              <a:rPr lang="pt-BR"/>
              <a:t>()</a:t>
            </a:r>
          </a:p>
          <a:p>
            <a:r>
              <a:rPr lang="pt-BR"/>
              <a:t>#horasSolMedias = (</a:t>
            </a:r>
            <a:r>
              <a:rPr lang="pt-BR" err="1"/>
              <a:t>años</a:t>
            </a:r>
            <a:r>
              <a:rPr lang="pt-BR"/>
              <a:t>, meses) = (14, 12)</a:t>
            </a:r>
            <a:endParaRPr lang="es-ES"/>
          </a:p>
        </p:txBody>
      </p:sp>
      <p:sp>
        <p:nvSpPr>
          <p:cNvPr id="8" name="CuadroTexto 7">
            <a:extLst>
              <a:ext uri="{FF2B5EF4-FFF2-40B4-BE49-F238E27FC236}">
                <a16:creationId xmlns:a16="http://schemas.microsoft.com/office/drawing/2014/main" id="{DFBA583A-41B8-8345-5309-8ADE3A85F271}"/>
              </a:ext>
            </a:extLst>
          </p:cNvPr>
          <p:cNvSpPr txBox="1"/>
          <p:nvPr/>
        </p:nvSpPr>
        <p:spPr>
          <a:xfrm>
            <a:off x="1501165" y="951871"/>
            <a:ext cx="9189670" cy="369332"/>
          </a:xfrm>
          <a:prstGeom prst="rect">
            <a:avLst/>
          </a:prstGeom>
          <a:noFill/>
        </p:spPr>
        <p:txBody>
          <a:bodyPr wrap="square">
            <a:spAutoFit/>
          </a:bodyPr>
          <a:lstStyle/>
          <a:p>
            <a:r>
              <a:rPr lang="es-ES"/>
              <a:t>https://cdn.mitma.gob.es/portal-web-drupal/</a:t>
            </a:r>
            <a:r>
              <a:rPr lang="es-ES" err="1"/>
              <a:t>salidapuestasol</a:t>
            </a:r>
            <a:r>
              <a:rPr lang="es-ES"/>
              <a:t>/{año}/{ciudad}-{año}.txt</a:t>
            </a:r>
          </a:p>
        </p:txBody>
      </p:sp>
    </p:spTree>
    <p:extLst>
      <p:ext uri="{BB962C8B-B14F-4D97-AF65-F5344CB8AC3E}">
        <p14:creationId xmlns:p14="http://schemas.microsoft.com/office/powerpoint/2010/main" val="2987890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BDB0AE-5ADD-1975-6BDD-38608925072A}"/>
              </a:ext>
            </a:extLst>
          </p:cNvPr>
          <p:cNvSpPr>
            <a:spLocks noGrp="1"/>
          </p:cNvSpPr>
          <p:nvPr>
            <p:ph type="title"/>
          </p:nvPr>
        </p:nvSpPr>
        <p:spPr>
          <a:xfrm>
            <a:off x="914398" y="365125"/>
            <a:ext cx="10017762" cy="593663"/>
          </a:xfrm>
        </p:spPr>
        <p:txBody>
          <a:bodyPr rtlCol="0">
            <a:normAutofit/>
          </a:bodyPr>
          <a:lstStyle>
            <a:defPPr>
              <a:defRPr lang="es-ES"/>
            </a:defPPr>
          </a:lstStyle>
          <a:p>
            <a:pPr rtl="0"/>
            <a:r>
              <a:rPr lang="es-ES"/>
              <a:t>Obtención de los datos SECUNDARIOS (2) (Eólica)</a:t>
            </a:r>
          </a:p>
        </p:txBody>
      </p:sp>
      <p:sp>
        <p:nvSpPr>
          <p:cNvPr id="5" name="Marcador de número de diapositiva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rtlCol="0"/>
          <a:lstStyle>
            <a:defPPr>
              <a:defRPr lang="es-ES"/>
            </a:defPPr>
          </a:lstStyle>
          <a:p>
            <a:pPr rtl="0"/>
            <a:fld id="{B5CEABB6-07DC-46E8-9B57-56EC44A396E5}" type="slidenum">
              <a:rPr lang="es-ES" smtClean="0"/>
              <a:pPr rtl="0"/>
              <a:t>13</a:t>
            </a:fld>
            <a:endParaRPr lang="es-ES"/>
          </a:p>
        </p:txBody>
      </p:sp>
      <p:pic>
        <p:nvPicPr>
          <p:cNvPr id="9" name="Imagen 8">
            <a:extLst>
              <a:ext uri="{FF2B5EF4-FFF2-40B4-BE49-F238E27FC236}">
                <a16:creationId xmlns:a16="http://schemas.microsoft.com/office/drawing/2014/main" id="{0686ACCD-8100-F3BD-0603-FB42F43AFDF0}"/>
              </a:ext>
            </a:extLst>
          </p:cNvPr>
          <p:cNvPicPr>
            <a:picLocks noChangeAspect="1"/>
          </p:cNvPicPr>
          <p:nvPr/>
        </p:nvPicPr>
        <p:blipFill>
          <a:blip r:embed="rId3"/>
          <a:stretch>
            <a:fillRect/>
          </a:stretch>
        </p:blipFill>
        <p:spPr>
          <a:xfrm>
            <a:off x="574925" y="1285400"/>
            <a:ext cx="5834963" cy="4530938"/>
          </a:xfrm>
          <a:prstGeom prst="rect">
            <a:avLst/>
          </a:prstGeom>
        </p:spPr>
      </p:pic>
      <p:pic>
        <p:nvPicPr>
          <p:cNvPr id="13" name="Imagen 12">
            <a:extLst>
              <a:ext uri="{FF2B5EF4-FFF2-40B4-BE49-F238E27FC236}">
                <a16:creationId xmlns:a16="http://schemas.microsoft.com/office/drawing/2014/main" id="{9EB0A85E-EAAA-9925-3F49-BD89E69B034F}"/>
              </a:ext>
            </a:extLst>
          </p:cNvPr>
          <p:cNvPicPr>
            <a:picLocks noChangeAspect="1"/>
          </p:cNvPicPr>
          <p:nvPr/>
        </p:nvPicPr>
        <p:blipFill>
          <a:blip r:embed="rId4"/>
          <a:stretch>
            <a:fillRect/>
          </a:stretch>
        </p:blipFill>
        <p:spPr>
          <a:xfrm>
            <a:off x="6824270" y="2228044"/>
            <a:ext cx="4413465" cy="2401912"/>
          </a:xfrm>
          <a:prstGeom prst="rect">
            <a:avLst/>
          </a:prstGeom>
        </p:spPr>
      </p:pic>
    </p:spTree>
    <p:extLst>
      <p:ext uri="{BB962C8B-B14F-4D97-AF65-F5344CB8AC3E}">
        <p14:creationId xmlns:p14="http://schemas.microsoft.com/office/powerpoint/2010/main" val="1260312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BDB0AE-5ADD-1975-6BDD-38608925072A}"/>
              </a:ext>
            </a:extLst>
          </p:cNvPr>
          <p:cNvSpPr>
            <a:spLocks noGrp="1"/>
          </p:cNvSpPr>
          <p:nvPr>
            <p:ph type="title"/>
          </p:nvPr>
        </p:nvSpPr>
        <p:spPr>
          <a:xfrm>
            <a:off x="914398" y="365125"/>
            <a:ext cx="9916162" cy="593663"/>
          </a:xfrm>
        </p:spPr>
        <p:txBody>
          <a:bodyPr rtlCol="0">
            <a:normAutofit fontScale="90000"/>
          </a:bodyPr>
          <a:lstStyle>
            <a:defPPr>
              <a:defRPr lang="es-ES"/>
            </a:defPPr>
          </a:lstStyle>
          <a:p>
            <a:pPr rtl="0"/>
            <a:r>
              <a:rPr lang="es-ES"/>
              <a:t>Obtención de los datos SECUNDARIOS (3) (Hidráulica)</a:t>
            </a:r>
          </a:p>
        </p:txBody>
      </p:sp>
      <p:sp>
        <p:nvSpPr>
          <p:cNvPr id="5" name="Marcador de número de diapositiva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rtlCol="0"/>
          <a:lstStyle>
            <a:defPPr>
              <a:defRPr lang="es-ES"/>
            </a:defPPr>
          </a:lstStyle>
          <a:p>
            <a:pPr rtl="0"/>
            <a:fld id="{B5CEABB6-07DC-46E8-9B57-56EC44A396E5}" type="slidenum">
              <a:rPr lang="es-ES" smtClean="0"/>
              <a:pPr rtl="0"/>
              <a:t>14</a:t>
            </a:fld>
            <a:endParaRPr lang="es-ES"/>
          </a:p>
        </p:txBody>
      </p:sp>
      <p:pic>
        <p:nvPicPr>
          <p:cNvPr id="3" name="Imagen 2">
            <a:extLst>
              <a:ext uri="{FF2B5EF4-FFF2-40B4-BE49-F238E27FC236}">
                <a16:creationId xmlns:a16="http://schemas.microsoft.com/office/drawing/2014/main" id="{803F5B62-015C-EEB2-E8D6-51F5B47F5FFE}"/>
              </a:ext>
            </a:extLst>
          </p:cNvPr>
          <p:cNvPicPr>
            <a:picLocks noChangeAspect="1"/>
          </p:cNvPicPr>
          <p:nvPr/>
        </p:nvPicPr>
        <p:blipFill rotWithShape="1">
          <a:blip r:embed="rId3"/>
          <a:srcRect r="15789"/>
          <a:stretch/>
        </p:blipFill>
        <p:spPr>
          <a:xfrm>
            <a:off x="306655" y="1790859"/>
            <a:ext cx="5631464" cy="3127369"/>
          </a:xfrm>
          <a:prstGeom prst="rect">
            <a:avLst/>
          </a:prstGeom>
        </p:spPr>
      </p:pic>
      <p:pic>
        <p:nvPicPr>
          <p:cNvPr id="6" name="Imagen 5">
            <a:extLst>
              <a:ext uri="{FF2B5EF4-FFF2-40B4-BE49-F238E27FC236}">
                <a16:creationId xmlns:a16="http://schemas.microsoft.com/office/drawing/2014/main" id="{FBE66DF7-3411-63E3-9137-43C61C488EB7}"/>
              </a:ext>
            </a:extLst>
          </p:cNvPr>
          <p:cNvPicPr>
            <a:picLocks noChangeAspect="1"/>
          </p:cNvPicPr>
          <p:nvPr/>
        </p:nvPicPr>
        <p:blipFill>
          <a:blip r:embed="rId4"/>
          <a:stretch>
            <a:fillRect/>
          </a:stretch>
        </p:blipFill>
        <p:spPr>
          <a:xfrm>
            <a:off x="6465089" y="2343056"/>
            <a:ext cx="5121084" cy="2171888"/>
          </a:xfrm>
          <a:prstGeom prst="rect">
            <a:avLst/>
          </a:prstGeom>
        </p:spPr>
      </p:pic>
      <p:sp>
        <p:nvSpPr>
          <p:cNvPr id="7" name="CuadroTexto 6">
            <a:extLst>
              <a:ext uri="{FF2B5EF4-FFF2-40B4-BE49-F238E27FC236}">
                <a16:creationId xmlns:a16="http://schemas.microsoft.com/office/drawing/2014/main" id="{AE7F5EEA-C5AF-241C-D836-DE9594913B20}"/>
              </a:ext>
            </a:extLst>
          </p:cNvPr>
          <p:cNvSpPr txBox="1"/>
          <p:nvPr/>
        </p:nvSpPr>
        <p:spPr>
          <a:xfrm>
            <a:off x="1325790" y="5259075"/>
            <a:ext cx="3593194" cy="923330"/>
          </a:xfrm>
          <a:prstGeom prst="rect">
            <a:avLst/>
          </a:prstGeom>
          <a:noFill/>
        </p:spPr>
        <p:txBody>
          <a:bodyPr wrap="square" rtlCol="0">
            <a:spAutoFit/>
          </a:bodyPr>
          <a:lstStyle/>
          <a:p>
            <a:r>
              <a:rPr lang="es-ES"/>
              <a:t>Problema: La BD está ordenada por días, pero NO están todos los días, sólo algunos.</a:t>
            </a:r>
          </a:p>
        </p:txBody>
      </p:sp>
    </p:spTree>
    <p:extLst>
      <p:ext uri="{BB962C8B-B14F-4D97-AF65-F5344CB8AC3E}">
        <p14:creationId xmlns:p14="http://schemas.microsoft.com/office/powerpoint/2010/main" val="600157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BDB0AE-5ADD-1975-6BDD-38608925072A}"/>
              </a:ext>
            </a:extLst>
          </p:cNvPr>
          <p:cNvSpPr>
            <a:spLocks noGrp="1"/>
          </p:cNvSpPr>
          <p:nvPr>
            <p:ph type="title"/>
          </p:nvPr>
        </p:nvSpPr>
        <p:spPr>
          <a:xfrm>
            <a:off x="914398" y="365126"/>
            <a:ext cx="10439401" cy="842238"/>
          </a:xfrm>
        </p:spPr>
        <p:txBody>
          <a:bodyPr rtlCol="0"/>
          <a:lstStyle>
            <a:defPPr>
              <a:defRPr lang="es-ES"/>
            </a:defPPr>
          </a:lstStyle>
          <a:p>
            <a:pPr rtl="0"/>
            <a:r>
              <a:rPr lang="es-ES"/>
              <a:t>Datos finales</a:t>
            </a:r>
          </a:p>
        </p:txBody>
      </p:sp>
      <p:sp>
        <p:nvSpPr>
          <p:cNvPr id="5" name="Marcador de número de diapositiva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rtlCol="0"/>
          <a:lstStyle>
            <a:defPPr>
              <a:defRPr lang="es-ES"/>
            </a:defPPr>
          </a:lstStyle>
          <a:p>
            <a:pPr rtl="0"/>
            <a:fld id="{B5CEABB6-07DC-46E8-9B57-56EC44A396E5}" type="slidenum">
              <a:rPr lang="es-ES" smtClean="0"/>
              <a:pPr rtl="0"/>
              <a:t>15</a:t>
            </a:fld>
            <a:endParaRPr lang="es-ES"/>
          </a:p>
        </p:txBody>
      </p:sp>
      <p:pic>
        <p:nvPicPr>
          <p:cNvPr id="13" name="Imagen 12">
            <a:extLst>
              <a:ext uri="{FF2B5EF4-FFF2-40B4-BE49-F238E27FC236}">
                <a16:creationId xmlns:a16="http://schemas.microsoft.com/office/drawing/2014/main" id="{CDCAB628-8DEA-0A81-4582-1335DCF333A8}"/>
              </a:ext>
            </a:extLst>
          </p:cNvPr>
          <p:cNvPicPr>
            <a:picLocks noChangeAspect="1"/>
          </p:cNvPicPr>
          <p:nvPr/>
        </p:nvPicPr>
        <p:blipFill>
          <a:blip r:embed="rId3"/>
          <a:stretch>
            <a:fillRect/>
          </a:stretch>
        </p:blipFill>
        <p:spPr>
          <a:xfrm>
            <a:off x="1801758" y="2497985"/>
            <a:ext cx="8588484" cy="3223539"/>
          </a:xfrm>
          <a:prstGeom prst="rect">
            <a:avLst/>
          </a:prstGeom>
        </p:spPr>
      </p:pic>
      <p:pic>
        <p:nvPicPr>
          <p:cNvPr id="15" name="Imagen 14">
            <a:extLst>
              <a:ext uri="{FF2B5EF4-FFF2-40B4-BE49-F238E27FC236}">
                <a16:creationId xmlns:a16="http://schemas.microsoft.com/office/drawing/2014/main" id="{39B651A9-A5D6-0AB3-549C-AE84B7DE76F5}"/>
              </a:ext>
            </a:extLst>
          </p:cNvPr>
          <p:cNvPicPr>
            <a:picLocks noChangeAspect="1"/>
          </p:cNvPicPr>
          <p:nvPr/>
        </p:nvPicPr>
        <p:blipFill>
          <a:blip r:embed="rId4"/>
          <a:stretch>
            <a:fillRect/>
          </a:stretch>
        </p:blipFill>
        <p:spPr>
          <a:xfrm>
            <a:off x="5290620" y="1349406"/>
            <a:ext cx="1610760" cy="745723"/>
          </a:xfrm>
          <a:prstGeom prst="rect">
            <a:avLst/>
          </a:prstGeom>
        </p:spPr>
      </p:pic>
    </p:spTree>
    <p:extLst>
      <p:ext uri="{BB962C8B-B14F-4D97-AF65-F5344CB8AC3E}">
        <p14:creationId xmlns:p14="http://schemas.microsoft.com/office/powerpoint/2010/main" val="1700200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D94CA-B189-A8B2-44F8-A398655F572C}"/>
              </a:ext>
            </a:extLst>
          </p:cNvPr>
          <p:cNvSpPr>
            <a:spLocks noGrp="1"/>
          </p:cNvSpPr>
          <p:nvPr>
            <p:ph type="title"/>
          </p:nvPr>
        </p:nvSpPr>
        <p:spPr/>
        <p:txBody>
          <a:bodyPr/>
          <a:lstStyle/>
          <a:p>
            <a:r>
              <a:rPr lang="es-ES"/>
              <a:t>Modelo de regresión</a:t>
            </a:r>
          </a:p>
        </p:txBody>
      </p:sp>
      <p:sp>
        <p:nvSpPr>
          <p:cNvPr id="5" name="Marcador de número de diapositiva 4">
            <a:extLst>
              <a:ext uri="{FF2B5EF4-FFF2-40B4-BE49-F238E27FC236}">
                <a16:creationId xmlns:a16="http://schemas.microsoft.com/office/drawing/2014/main" id="{4E289D47-4DFD-5239-57D0-F2E20BC35963}"/>
              </a:ext>
            </a:extLst>
          </p:cNvPr>
          <p:cNvSpPr>
            <a:spLocks noGrp="1"/>
          </p:cNvSpPr>
          <p:nvPr>
            <p:ph type="sldNum" sz="quarter" idx="4"/>
          </p:nvPr>
        </p:nvSpPr>
        <p:spPr/>
        <p:txBody>
          <a:bodyPr/>
          <a:lstStyle/>
          <a:p>
            <a:pPr rtl="0"/>
            <a:fld id="{B5CEABB6-07DC-46E8-9B57-56EC44A396E5}" type="slidenum">
              <a:rPr lang="es-ES" smtClean="0"/>
              <a:pPr rtl="0"/>
              <a:t>16</a:t>
            </a:fld>
            <a:endParaRPr lang="es-ES"/>
          </a:p>
        </p:txBody>
      </p:sp>
      <p:pic>
        <p:nvPicPr>
          <p:cNvPr id="7" name="Imagen 6">
            <a:extLst>
              <a:ext uri="{FF2B5EF4-FFF2-40B4-BE49-F238E27FC236}">
                <a16:creationId xmlns:a16="http://schemas.microsoft.com/office/drawing/2014/main" id="{9E4CBBB3-B6E9-7F2B-AE88-C1C9D412795D}"/>
              </a:ext>
            </a:extLst>
          </p:cNvPr>
          <p:cNvPicPr>
            <a:picLocks noChangeAspect="1"/>
          </p:cNvPicPr>
          <p:nvPr/>
        </p:nvPicPr>
        <p:blipFill>
          <a:blip r:embed="rId2"/>
          <a:stretch>
            <a:fillRect/>
          </a:stretch>
        </p:blipFill>
        <p:spPr>
          <a:xfrm>
            <a:off x="1005722" y="1618976"/>
            <a:ext cx="7527417" cy="3715024"/>
          </a:xfrm>
          <a:prstGeom prst="rect">
            <a:avLst/>
          </a:prstGeom>
        </p:spPr>
      </p:pic>
      <p:pic>
        <p:nvPicPr>
          <p:cNvPr id="4" name="Imagen 3">
            <a:extLst>
              <a:ext uri="{FF2B5EF4-FFF2-40B4-BE49-F238E27FC236}">
                <a16:creationId xmlns:a16="http://schemas.microsoft.com/office/drawing/2014/main" id="{51496069-3A12-756F-4963-DA36658A253B}"/>
              </a:ext>
            </a:extLst>
          </p:cNvPr>
          <p:cNvPicPr>
            <a:picLocks noChangeAspect="1"/>
          </p:cNvPicPr>
          <p:nvPr/>
        </p:nvPicPr>
        <p:blipFill>
          <a:blip r:embed="rId3"/>
          <a:stretch>
            <a:fillRect/>
          </a:stretch>
        </p:blipFill>
        <p:spPr>
          <a:xfrm>
            <a:off x="6880479" y="4457167"/>
            <a:ext cx="4397121" cy="1790855"/>
          </a:xfrm>
          <a:prstGeom prst="rect">
            <a:avLst/>
          </a:prstGeom>
        </p:spPr>
      </p:pic>
    </p:spTree>
    <p:extLst>
      <p:ext uri="{BB962C8B-B14F-4D97-AF65-F5344CB8AC3E}">
        <p14:creationId xmlns:p14="http://schemas.microsoft.com/office/powerpoint/2010/main" val="3811061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D94CA-B189-A8B2-44F8-A398655F572C}"/>
              </a:ext>
            </a:extLst>
          </p:cNvPr>
          <p:cNvSpPr>
            <a:spLocks noGrp="1"/>
          </p:cNvSpPr>
          <p:nvPr>
            <p:ph type="title"/>
          </p:nvPr>
        </p:nvSpPr>
        <p:spPr/>
        <p:txBody>
          <a:bodyPr/>
          <a:lstStyle/>
          <a:p>
            <a:r>
              <a:rPr lang="es-ES"/>
              <a:t>Red neuronal</a:t>
            </a:r>
          </a:p>
        </p:txBody>
      </p:sp>
      <p:sp>
        <p:nvSpPr>
          <p:cNvPr id="5" name="Marcador de número de diapositiva 4">
            <a:extLst>
              <a:ext uri="{FF2B5EF4-FFF2-40B4-BE49-F238E27FC236}">
                <a16:creationId xmlns:a16="http://schemas.microsoft.com/office/drawing/2014/main" id="{4E289D47-4DFD-5239-57D0-F2E20BC35963}"/>
              </a:ext>
            </a:extLst>
          </p:cNvPr>
          <p:cNvSpPr>
            <a:spLocks noGrp="1"/>
          </p:cNvSpPr>
          <p:nvPr>
            <p:ph type="sldNum" sz="quarter" idx="4"/>
          </p:nvPr>
        </p:nvSpPr>
        <p:spPr/>
        <p:txBody>
          <a:bodyPr/>
          <a:lstStyle/>
          <a:p>
            <a:pPr rtl="0"/>
            <a:fld id="{B5CEABB6-07DC-46E8-9B57-56EC44A396E5}" type="slidenum">
              <a:rPr lang="es-ES" smtClean="0"/>
              <a:pPr rtl="0"/>
              <a:t>17</a:t>
            </a:fld>
            <a:endParaRPr lang="es-ES"/>
          </a:p>
        </p:txBody>
      </p:sp>
      <p:pic>
        <p:nvPicPr>
          <p:cNvPr id="4" name="Imagen 3">
            <a:extLst>
              <a:ext uri="{FF2B5EF4-FFF2-40B4-BE49-F238E27FC236}">
                <a16:creationId xmlns:a16="http://schemas.microsoft.com/office/drawing/2014/main" id="{170F271C-B3CA-C459-682F-2F2F4B46047F}"/>
              </a:ext>
            </a:extLst>
          </p:cNvPr>
          <p:cNvPicPr>
            <a:picLocks noChangeAspect="1"/>
          </p:cNvPicPr>
          <p:nvPr/>
        </p:nvPicPr>
        <p:blipFill>
          <a:blip r:embed="rId2"/>
          <a:stretch>
            <a:fillRect/>
          </a:stretch>
        </p:blipFill>
        <p:spPr>
          <a:xfrm>
            <a:off x="914398" y="1584960"/>
            <a:ext cx="5172774" cy="4569854"/>
          </a:xfrm>
          <a:prstGeom prst="rect">
            <a:avLst/>
          </a:prstGeom>
        </p:spPr>
      </p:pic>
      <p:pic>
        <p:nvPicPr>
          <p:cNvPr id="7" name="Imagen 6">
            <a:extLst>
              <a:ext uri="{FF2B5EF4-FFF2-40B4-BE49-F238E27FC236}">
                <a16:creationId xmlns:a16="http://schemas.microsoft.com/office/drawing/2014/main" id="{22641B31-E83D-C994-8657-7A8C9378653A}"/>
              </a:ext>
            </a:extLst>
          </p:cNvPr>
          <p:cNvPicPr>
            <a:picLocks noChangeAspect="1"/>
          </p:cNvPicPr>
          <p:nvPr/>
        </p:nvPicPr>
        <p:blipFill>
          <a:blip r:embed="rId3"/>
          <a:stretch>
            <a:fillRect/>
          </a:stretch>
        </p:blipFill>
        <p:spPr>
          <a:xfrm>
            <a:off x="6596181" y="3100019"/>
            <a:ext cx="5172774" cy="1314675"/>
          </a:xfrm>
          <a:prstGeom prst="rect">
            <a:avLst/>
          </a:prstGeom>
        </p:spPr>
      </p:pic>
    </p:spTree>
    <p:extLst>
      <p:ext uri="{BB962C8B-B14F-4D97-AF65-F5344CB8AC3E}">
        <p14:creationId xmlns:p14="http://schemas.microsoft.com/office/powerpoint/2010/main" val="2078207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ED94CA-B189-A8B2-44F8-A398655F572C}"/>
              </a:ext>
            </a:extLst>
          </p:cNvPr>
          <p:cNvSpPr>
            <a:spLocks noGrp="1"/>
          </p:cNvSpPr>
          <p:nvPr>
            <p:ph type="title"/>
          </p:nvPr>
        </p:nvSpPr>
        <p:spPr>
          <a:xfrm>
            <a:off x="914398" y="365125"/>
            <a:ext cx="11165842" cy="902883"/>
          </a:xfrm>
        </p:spPr>
        <p:txBody>
          <a:bodyPr>
            <a:normAutofit fontScale="90000"/>
          </a:bodyPr>
          <a:lstStyle/>
          <a:p>
            <a:r>
              <a:rPr lang="es-ES"/>
              <a:t>SERVIDOR WEB DE LOS MODELOS Y APLICACIÓN WEB cliente</a:t>
            </a:r>
          </a:p>
        </p:txBody>
      </p:sp>
      <p:sp>
        <p:nvSpPr>
          <p:cNvPr id="5" name="Marcador de número de diapositiva 4">
            <a:extLst>
              <a:ext uri="{FF2B5EF4-FFF2-40B4-BE49-F238E27FC236}">
                <a16:creationId xmlns:a16="http://schemas.microsoft.com/office/drawing/2014/main" id="{4E289D47-4DFD-5239-57D0-F2E20BC35963}"/>
              </a:ext>
            </a:extLst>
          </p:cNvPr>
          <p:cNvSpPr>
            <a:spLocks noGrp="1"/>
          </p:cNvSpPr>
          <p:nvPr>
            <p:ph type="sldNum" sz="quarter" idx="4"/>
          </p:nvPr>
        </p:nvSpPr>
        <p:spPr/>
        <p:txBody>
          <a:bodyPr/>
          <a:lstStyle/>
          <a:p>
            <a:pPr rtl="0"/>
            <a:fld id="{B5CEABB6-07DC-46E8-9B57-56EC44A396E5}" type="slidenum">
              <a:rPr lang="es-ES" smtClean="0"/>
              <a:pPr rtl="0"/>
              <a:t>18</a:t>
            </a:fld>
            <a:endParaRPr lang="es-ES"/>
          </a:p>
        </p:txBody>
      </p:sp>
      <p:pic>
        <p:nvPicPr>
          <p:cNvPr id="6" name="Imagen 5">
            <a:extLst>
              <a:ext uri="{FF2B5EF4-FFF2-40B4-BE49-F238E27FC236}">
                <a16:creationId xmlns:a16="http://schemas.microsoft.com/office/drawing/2014/main" id="{42B4C432-1489-827C-1384-0E81D4B7FF0F}"/>
              </a:ext>
            </a:extLst>
          </p:cNvPr>
          <p:cNvPicPr>
            <a:picLocks noChangeAspect="1"/>
          </p:cNvPicPr>
          <p:nvPr/>
        </p:nvPicPr>
        <p:blipFill>
          <a:blip r:embed="rId2"/>
          <a:stretch>
            <a:fillRect/>
          </a:stretch>
        </p:blipFill>
        <p:spPr>
          <a:xfrm>
            <a:off x="5546855" y="2490769"/>
            <a:ext cx="3665538" cy="670618"/>
          </a:xfrm>
          <a:prstGeom prst="rect">
            <a:avLst/>
          </a:prstGeom>
        </p:spPr>
      </p:pic>
      <p:pic>
        <p:nvPicPr>
          <p:cNvPr id="11" name="Imagen 10">
            <a:extLst>
              <a:ext uri="{FF2B5EF4-FFF2-40B4-BE49-F238E27FC236}">
                <a16:creationId xmlns:a16="http://schemas.microsoft.com/office/drawing/2014/main" id="{AF6493FB-6D18-CA12-2039-EE3A6622A281}"/>
              </a:ext>
            </a:extLst>
          </p:cNvPr>
          <p:cNvPicPr>
            <a:picLocks noChangeAspect="1"/>
          </p:cNvPicPr>
          <p:nvPr/>
        </p:nvPicPr>
        <p:blipFill>
          <a:blip r:embed="rId3"/>
          <a:stretch>
            <a:fillRect/>
          </a:stretch>
        </p:blipFill>
        <p:spPr>
          <a:xfrm>
            <a:off x="3940719" y="3461574"/>
            <a:ext cx="7139938" cy="3242978"/>
          </a:xfrm>
          <a:prstGeom prst="rect">
            <a:avLst/>
          </a:prstGeom>
        </p:spPr>
      </p:pic>
      <p:pic>
        <p:nvPicPr>
          <p:cNvPr id="13" name="Imagen 12">
            <a:extLst>
              <a:ext uri="{FF2B5EF4-FFF2-40B4-BE49-F238E27FC236}">
                <a16:creationId xmlns:a16="http://schemas.microsoft.com/office/drawing/2014/main" id="{45D80EBB-7F5A-6E5E-82D7-EB1380CEDBFE}"/>
              </a:ext>
            </a:extLst>
          </p:cNvPr>
          <p:cNvPicPr>
            <a:picLocks noChangeAspect="1"/>
          </p:cNvPicPr>
          <p:nvPr/>
        </p:nvPicPr>
        <p:blipFill>
          <a:blip r:embed="rId4"/>
          <a:stretch>
            <a:fillRect/>
          </a:stretch>
        </p:blipFill>
        <p:spPr>
          <a:xfrm>
            <a:off x="7070988" y="1408477"/>
            <a:ext cx="4282811" cy="617273"/>
          </a:xfrm>
          <a:prstGeom prst="rect">
            <a:avLst/>
          </a:prstGeom>
        </p:spPr>
      </p:pic>
      <p:pic>
        <p:nvPicPr>
          <p:cNvPr id="15" name="Imagen 14">
            <a:extLst>
              <a:ext uri="{FF2B5EF4-FFF2-40B4-BE49-F238E27FC236}">
                <a16:creationId xmlns:a16="http://schemas.microsoft.com/office/drawing/2014/main" id="{A83E9382-8E33-A1C2-3334-51CA8DF1453B}"/>
              </a:ext>
            </a:extLst>
          </p:cNvPr>
          <p:cNvPicPr>
            <a:picLocks noChangeAspect="1"/>
          </p:cNvPicPr>
          <p:nvPr/>
        </p:nvPicPr>
        <p:blipFill rotWithShape="1">
          <a:blip r:embed="rId5"/>
          <a:srcRect b="45007"/>
          <a:stretch/>
        </p:blipFill>
        <p:spPr>
          <a:xfrm>
            <a:off x="3685427" y="1231229"/>
            <a:ext cx="2606266" cy="356222"/>
          </a:xfrm>
          <a:prstGeom prst="rect">
            <a:avLst/>
          </a:prstGeom>
        </p:spPr>
      </p:pic>
      <p:pic>
        <p:nvPicPr>
          <p:cNvPr id="19" name="Imagen 18">
            <a:extLst>
              <a:ext uri="{FF2B5EF4-FFF2-40B4-BE49-F238E27FC236}">
                <a16:creationId xmlns:a16="http://schemas.microsoft.com/office/drawing/2014/main" id="{38666C4F-27EA-3551-5259-77DFD331713C}"/>
              </a:ext>
            </a:extLst>
          </p:cNvPr>
          <p:cNvPicPr>
            <a:picLocks noChangeAspect="1"/>
          </p:cNvPicPr>
          <p:nvPr/>
        </p:nvPicPr>
        <p:blipFill>
          <a:blip r:embed="rId6"/>
          <a:stretch>
            <a:fillRect/>
          </a:stretch>
        </p:blipFill>
        <p:spPr>
          <a:xfrm>
            <a:off x="3940719" y="1712363"/>
            <a:ext cx="2095682" cy="510584"/>
          </a:xfrm>
          <a:prstGeom prst="rect">
            <a:avLst/>
          </a:prstGeom>
        </p:spPr>
      </p:pic>
      <p:sp>
        <p:nvSpPr>
          <p:cNvPr id="20" name="CuadroTexto 19">
            <a:extLst>
              <a:ext uri="{FF2B5EF4-FFF2-40B4-BE49-F238E27FC236}">
                <a16:creationId xmlns:a16="http://schemas.microsoft.com/office/drawing/2014/main" id="{E5859EC6-E7DA-4E7B-3421-C78BF5FC5F07}"/>
              </a:ext>
            </a:extLst>
          </p:cNvPr>
          <p:cNvSpPr txBox="1"/>
          <p:nvPr/>
        </p:nvSpPr>
        <p:spPr>
          <a:xfrm>
            <a:off x="629208" y="1335223"/>
            <a:ext cx="2716000" cy="646331"/>
          </a:xfrm>
          <a:prstGeom prst="rect">
            <a:avLst/>
          </a:prstGeom>
          <a:noFill/>
        </p:spPr>
        <p:txBody>
          <a:bodyPr wrap="none" rtlCol="0">
            <a:spAutoFit/>
          </a:bodyPr>
          <a:lstStyle/>
          <a:p>
            <a:r>
              <a:rPr lang="es-ES"/>
              <a:t>1. Guardar los modelos y </a:t>
            </a:r>
          </a:p>
          <a:p>
            <a:r>
              <a:rPr lang="es-ES"/>
              <a:t>cargarlos en el servidor</a:t>
            </a:r>
          </a:p>
        </p:txBody>
      </p:sp>
      <p:sp>
        <p:nvSpPr>
          <p:cNvPr id="25" name="CuadroTexto 24">
            <a:extLst>
              <a:ext uri="{FF2B5EF4-FFF2-40B4-BE49-F238E27FC236}">
                <a16:creationId xmlns:a16="http://schemas.microsoft.com/office/drawing/2014/main" id="{A55E2FDD-6C5F-C2D1-417E-7E0DC614EAC3}"/>
              </a:ext>
            </a:extLst>
          </p:cNvPr>
          <p:cNvSpPr txBox="1"/>
          <p:nvPr/>
        </p:nvSpPr>
        <p:spPr>
          <a:xfrm>
            <a:off x="629208" y="2365053"/>
            <a:ext cx="2949910" cy="646331"/>
          </a:xfrm>
          <a:prstGeom prst="rect">
            <a:avLst/>
          </a:prstGeom>
          <a:noFill/>
        </p:spPr>
        <p:txBody>
          <a:bodyPr wrap="none" rtlCol="0">
            <a:spAutoFit/>
          </a:bodyPr>
          <a:lstStyle/>
          <a:p>
            <a:r>
              <a:rPr lang="es-ES"/>
              <a:t>2. Iniciamos el servidor con </a:t>
            </a:r>
          </a:p>
          <a:p>
            <a:r>
              <a:rPr lang="es-ES"/>
              <a:t>los modelos con “</a:t>
            </a:r>
            <a:r>
              <a:rPr lang="es-ES" err="1"/>
              <a:t>flask</a:t>
            </a:r>
            <a:r>
              <a:rPr lang="es-ES"/>
              <a:t>”</a:t>
            </a:r>
          </a:p>
        </p:txBody>
      </p:sp>
      <p:sp>
        <p:nvSpPr>
          <p:cNvPr id="26" name="CuadroTexto 25">
            <a:extLst>
              <a:ext uri="{FF2B5EF4-FFF2-40B4-BE49-F238E27FC236}">
                <a16:creationId xmlns:a16="http://schemas.microsoft.com/office/drawing/2014/main" id="{28BBA2C4-C0E9-6BB5-DA82-67DABF52F402}"/>
              </a:ext>
            </a:extLst>
          </p:cNvPr>
          <p:cNvSpPr txBox="1"/>
          <p:nvPr/>
        </p:nvSpPr>
        <p:spPr>
          <a:xfrm>
            <a:off x="629208" y="4108429"/>
            <a:ext cx="3148106" cy="1754326"/>
          </a:xfrm>
          <a:prstGeom prst="rect">
            <a:avLst/>
          </a:prstGeom>
          <a:noFill/>
        </p:spPr>
        <p:txBody>
          <a:bodyPr wrap="none" rtlCol="0">
            <a:spAutoFit/>
          </a:bodyPr>
          <a:lstStyle/>
          <a:p>
            <a:r>
              <a:rPr lang="es-ES"/>
              <a:t>3. Con el servidor levantado </a:t>
            </a:r>
          </a:p>
          <a:p>
            <a:r>
              <a:rPr lang="es-ES"/>
              <a:t>hacemos uso del cliente para </a:t>
            </a:r>
          </a:p>
          <a:p>
            <a:r>
              <a:rPr lang="es-ES"/>
              <a:t>enviar los datos a predecir </a:t>
            </a:r>
          </a:p>
          <a:p>
            <a:r>
              <a:rPr lang="es-ES"/>
              <a:t>al servidor y leer las </a:t>
            </a:r>
          </a:p>
          <a:p>
            <a:r>
              <a:rPr lang="es-ES"/>
              <a:t>predicciones generadas por </a:t>
            </a:r>
          </a:p>
          <a:p>
            <a:r>
              <a:rPr lang="es-ES"/>
              <a:t>el modelo</a:t>
            </a:r>
          </a:p>
        </p:txBody>
      </p:sp>
    </p:spTree>
    <p:extLst>
      <p:ext uri="{BB962C8B-B14F-4D97-AF65-F5344CB8AC3E}">
        <p14:creationId xmlns:p14="http://schemas.microsoft.com/office/powerpoint/2010/main" val="1760538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019C7B-9685-6D5B-DB0B-37FCA7B09037}"/>
              </a:ext>
            </a:extLst>
          </p:cNvPr>
          <p:cNvSpPr>
            <a:spLocks noGrp="1"/>
          </p:cNvSpPr>
          <p:nvPr>
            <p:ph type="title"/>
          </p:nvPr>
        </p:nvSpPr>
        <p:spPr/>
        <p:txBody>
          <a:bodyPr/>
          <a:lstStyle/>
          <a:p>
            <a:r>
              <a:rPr lang="es-ES"/>
              <a:t>TRABAJO FUTURO</a:t>
            </a:r>
          </a:p>
        </p:txBody>
      </p:sp>
      <p:sp>
        <p:nvSpPr>
          <p:cNvPr id="5" name="Marcador de número de diapositiva 4">
            <a:extLst>
              <a:ext uri="{FF2B5EF4-FFF2-40B4-BE49-F238E27FC236}">
                <a16:creationId xmlns:a16="http://schemas.microsoft.com/office/drawing/2014/main" id="{22245E5C-6188-3894-D9EE-BF8D5B182723}"/>
              </a:ext>
            </a:extLst>
          </p:cNvPr>
          <p:cNvSpPr>
            <a:spLocks noGrp="1"/>
          </p:cNvSpPr>
          <p:nvPr>
            <p:ph type="sldNum" sz="quarter" idx="4"/>
          </p:nvPr>
        </p:nvSpPr>
        <p:spPr/>
        <p:txBody>
          <a:bodyPr/>
          <a:lstStyle/>
          <a:p>
            <a:pPr rtl="0"/>
            <a:fld id="{B5CEABB6-07DC-46E8-9B57-56EC44A396E5}" type="slidenum">
              <a:rPr lang="es-ES" smtClean="0"/>
              <a:pPr rtl="0"/>
              <a:t>19</a:t>
            </a:fld>
            <a:endParaRPr lang="es-ES"/>
          </a:p>
        </p:txBody>
      </p:sp>
      <p:sp>
        <p:nvSpPr>
          <p:cNvPr id="3" name="CuadroTexto 2">
            <a:extLst>
              <a:ext uri="{FF2B5EF4-FFF2-40B4-BE49-F238E27FC236}">
                <a16:creationId xmlns:a16="http://schemas.microsoft.com/office/drawing/2014/main" id="{50281CD7-0086-095E-712A-EAA831AB8411}"/>
              </a:ext>
            </a:extLst>
          </p:cNvPr>
          <p:cNvSpPr txBox="1"/>
          <p:nvPr/>
        </p:nvSpPr>
        <p:spPr>
          <a:xfrm>
            <a:off x="1425055" y="2391904"/>
            <a:ext cx="10261335" cy="1569660"/>
          </a:xfrm>
          <a:prstGeom prst="rect">
            <a:avLst/>
          </a:prstGeom>
          <a:noFill/>
        </p:spPr>
        <p:txBody>
          <a:bodyPr wrap="none" lIns="91440" tIns="45720" rIns="91440" bIns="45720" rtlCol="0" anchor="t">
            <a:spAutoFit/>
          </a:bodyPr>
          <a:lstStyle/>
          <a:p>
            <a:r>
              <a:rPr lang="es-ES" sz="2400"/>
              <a:t>1. Modificar las variables elegidas </a:t>
            </a:r>
            <a:endParaRPr lang="es-ES"/>
          </a:p>
          <a:p>
            <a:r>
              <a:rPr lang="es-ES" sz="2400"/>
              <a:t>2. Introducir un mayor volumen de datos, pudiendo ser estos incluso diarios </a:t>
            </a:r>
          </a:p>
          <a:p>
            <a:r>
              <a:rPr lang="es-ES" sz="2400"/>
              <a:t>3. Completar el modelo con energías no renovables</a:t>
            </a:r>
          </a:p>
          <a:p>
            <a:endParaRPr lang="es-ES" sz="2400"/>
          </a:p>
        </p:txBody>
      </p:sp>
    </p:spTree>
    <p:extLst>
      <p:ext uri="{BB962C8B-B14F-4D97-AF65-F5344CB8AC3E}">
        <p14:creationId xmlns:p14="http://schemas.microsoft.com/office/powerpoint/2010/main" val="2562148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474D05E-8A36-8D9F-519E-DB514A69D886}"/>
              </a:ext>
            </a:extLst>
          </p:cNvPr>
          <p:cNvSpPr>
            <a:spLocks noGrp="1"/>
          </p:cNvSpPr>
          <p:nvPr>
            <p:ph type="title"/>
          </p:nvPr>
        </p:nvSpPr>
        <p:spPr>
          <a:xfrm>
            <a:off x="914400" y="315533"/>
            <a:ext cx="5181600" cy="687644"/>
          </a:xfrm>
        </p:spPr>
        <p:txBody>
          <a:bodyPr rtlCol="0"/>
          <a:lstStyle>
            <a:defPPr>
              <a:defRPr lang="es-ES"/>
            </a:defPPr>
          </a:lstStyle>
          <a:p>
            <a:pPr rtl="0"/>
            <a:r>
              <a:rPr lang="es-ES"/>
              <a:t>ÍNDICE</a:t>
            </a:r>
          </a:p>
        </p:txBody>
      </p:sp>
      <p:sp>
        <p:nvSpPr>
          <p:cNvPr id="4" name="Marcador de contenido 3">
            <a:extLst>
              <a:ext uri="{FF2B5EF4-FFF2-40B4-BE49-F238E27FC236}">
                <a16:creationId xmlns:a16="http://schemas.microsoft.com/office/drawing/2014/main" id="{B20C1E08-E337-110E-DB8E-41BA4A3341A1}"/>
              </a:ext>
            </a:extLst>
          </p:cNvPr>
          <p:cNvSpPr>
            <a:spLocks noGrp="1"/>
          </p:cNvSpPr>
          <p:nvPr>
            <p:ph sz="quarter" idx="10"/>
          </p:nvPr>
        </p:nvSpPr>
        <p:spPr>
          <a:xfrm>
            <a:off x="218364" y="1477637"/>
            <a:ext cx="3179928" cy="4895865"/>
          </a:xfrm>
        </p:spPr>
        <p:txBody>
          <a:bodyPr rtlCol="0">
            <a:normAutofit/>
          </a:bodyPr>
          <a:lstStyle>
            <a:defPPr>
              <a:defRPr lang="es-ES"/>
            </a:defPPr>
          </a:lstStyle>
          <a:p>
            <a:pPr marL="457200" indent="-457200" rtl="0">
              <a:buAutoNum type="arabicPeriod"/>
            </a:pPr>
            <a:r>
              <a:rPr lang="es-ES"/>
              <a:t>INTRODUCCIÓN</a:t>
            </a:r>
          </a:p>
          <a:p>
            <a:pPr marL="457200" indent="-457200" rtl="0">
              <a:buAutoNum type="arabicPeriod"/>
            </a:pPr>
            <a:r>
              <a:rPr lang="es-ES"/>
              <a:t>IDEA DE NEGOCIO</a:t>
            </a:r>
          </a:p>
          <a:p>
            <a:pPr marL="457200" indent="-457200" rtl="0">
              <a:buAutoNum type="arabicPeriod"/>
            </a:pPr>
            <a:r>
              <a:rPr lang="es-ES"/>
              <a:t>MÉTODO DE TRABAJO</a:t>
            </a:r>
          </a:p>
          <a:p>
            <a:pPr marL="457200" indent="-457200" rtl="0">
              <a:buAutoNum type="arabicPeriod"/>
            </a:pPr>
            <a:r>
              <a:rPr lang="es-ES"/>
              <a:t>CICLO DE VIDA</a:t>
            </a:r>
          </a:p>
          <a:p>
            <a:pPr marL="457200" indent="-457200" rtl="0">
              <a:buAutoNum type="arabicPeriod"/>
            </a:pPr>
            <a:r>
              <a:rPr lang="es-ES"/>
              <a:t>DATOS PRINCIPALES</a:t>
            </a:r>
          </a:p>
          <a:p>
            <a:pPr marL="457200" indent="-457200" rtl="0">
              <a:buAutoNum type="arabicPeriod"/>
            </a:pPr>
            <a:r>
              <a:rPr lang="es-ES"/>
              <a:t>DATOS SECUNDARIOS</a:t>
            </a:r>
          </a:p>
          <a:p>
            <a:pPr marL="457200" indent="-457200" rtl="0">
              <a:buAutoNum type="arabicPeriod"/>
            </a:pPr>
            <a:r>
              <a:rPr lang="es-ES"/>
              <a:t>OBTENCIÓN DE LOS DATOS PRINCIPALES</a:t>
            </a:r>
          </a:p>
          <a:p>
            <a:pPr marL="457200" indent="-457200" rtl="0">
              <a:buAutoNum type="arabicPeriod"/>
            </a:pPr>
            <a:endParaRPr lang="es-ES"/>
          </a:p>
          <a:p>
            <a:pPr marL="457200" indent="-457200" rtl="0">
              <a:buAutoNum type="arabicPeriod"/>
            </a:pPr>
            <a:endParaRPr lang="es-ES"/>
          </a:p>
          <a:p>
            <a:pPr rtl="0"/>
            <a:endParaRPr lang="es-ES"/>
          </a:p>
        </p:txBody>
      </p:sp>
      <p:sp>
        <p:nvSpPr>
          <p:cNvPr id="2" name="Marcador de número de diapositiva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rtlCol="0"/>
          <a:lstStyle>
            <a:defPPr>
              <a:defRPr lang="es-ES"/>
            </a:defPPr>
          </a:lstStyle>
          <a:p>
            <a:pPr rtl="0"/>
            <a:fld id="{B5CEABB6-07DC-46E8-9B57-56EC44A396E5}" type="slidenum">
              <a:rPr lang="es-ES" smtClean="0"/>
              <a:pPr rtl="0"/>
              <a:t>2</a:t>
            </a:fld>
            <a:endParaRPr lang="es-ES"/>
          </a:p>
        </p:txBody>
      </p:sp>
      <p:sp>
        <p:nvSpPr>
          <p:cNvPr id="5" name="Marcador de contenido 3">
            <a:extLst>
              <a:ext uri="{FF2B5EF4-FFF2-40B4-BE49-F238E27FC236}">
                <a16:creationId xmlns:a16="http://schemas.microsoft.com/office/drawing/2014/main" id="{D67EFBF5-23DD-CC90-5B23-7E148DD52502}"/>
              </a:ext>
            </a:extLst>
          </p:cNvPr>
          <p:cNvSpPr txBox="1">
            <a:spLocks/>
          </p:cNvSpPr>
          <p:nvPr/>
        </p:nvSpPr>
        <p:spPr>
          <a:xfrm>
            <a:off x="3398292" y="1477637"/>
            <a:ext cx="5418162" cy="4895865"/>
          </a:xfrm>
          <a:prstGeom prst="rect">
            <a:avLst/>
          </a:prstGeom>
        </p:spPr>
        <p:txBody>
          <a:bodyPr vert="horz" lIns="91440" tIns="45720" rIns="91440" bIns="45720" rtlCol="0">
            <a:normAutofit/>
          </a:bodyPr>
          <a:lstStyle>
            <a:defPPr>
              <a:defRPr lang="es-ES"/>
            </a:defPPr>
            <a:lvl1pPr marL="0" indent="0" algn="l" defTabSz="914400" rtl="0" eaLnBrk="1" latinLnBrk="0" hangingPunct="1">
              <a:lnSpc>
                <a:spcPct val="120000"/>
              </a:lnSpc>
              <a:spcBef>
                <a:spcPts val="1000"/>
              </a:spcBef>
              <a:buFont typeface="Arial" panose="020B0604020202020204" pitchFamily="34" charset="0"/>
              <a:buNone/>
              <a:defRPr lang="es-ES"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lang="es-ES"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lang="es-ES"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lang="es-ES"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lang="es-ES"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a:lstStyle>
          <a:p>
            <a:pPr marL="457200" indent="-457200">
              <a:buFont typeface="+mj-lt"/>
              <a:buAutoNum type="arabicPeriod" startAt="8"/>
            </a:pPr>
            <a:r>
              <a:rPr lang="es-ES"/>
              <a:t>OBTENCIÓN DE LOS DATOS SECUNDARIOS</a:t>
            </a:r>
          </a:p>
          <a:p>
            <a:pPr marL="457200" indent="-457200">
              <a:buFont typeface="+mj-lt"/>
              <a:buAutoNum type="arabicPeriod" startAt="8"/>
            </a:pPr>
            <a:r>
              <a:rPr lang="es-ES"/>
              <a:t>DATOS FINALES</a:t>
            </a:r>
          </a:p>
          <a:p>
            <a:pPr marL="457200" indent="-457200">
              <a:buFont typeface="+mj-lt"/>
              <a:buAutoNum type="arabicPeriod" startAt="8"/>
            </a:pPr>
            <a:r>
              <a:rPr lang="es-ES"/>
              <a:t>MODELO DE REGRESIÓN</a:t>
            </a:r>
          </a:p>
          <a:p>
            <a:pPr marL="457200" indent="-457200">
              <a:buFont typeface="+mj-lt"/>
              <a:buAutoNum type="arabicPeriod" startAt="8"/>
            </a:pPr>
            <a:r>
              <a:rPr lang="es-ES"/>
              <a:t>RED NEURONAL</a:t>
            </a:r>
          </a:p>
          <a:p>
            <a:pPr marL="457200" indent="-457200">
              <a:buFont typeface="+mj-lt"/>
              <a:buAutoNum type="arabicPeriod" startAt="8"/>
            </a:pPr>
            <a:r>
              <a:rPr lang="es-ES"/>
              <a:t>SERVIDOR WEB Y WEB-APP</a:t>
            </a:r>
          </a:p>
          <a:p>
            <a:pPr marL="457200" indent="-457200">
              <a:buFont typeface="+mj-lt"/>
              <a:buAutoNum type="arabicPeriod" startAt="8"/>
            </a:pPr>
            <a:r>
              <a:rPr lang="es-ES"/>
              <a:t>TRABAJO A FUTURO</a:t>
            </a:r>
          </a:p>
          <a:p>
            <a:pPr marL="457200" indent="-457200">
              <a:buFont typeface="+mj-lt"/>
              <a:buAutoNum type="arabicPeriod" startAt="8"/>
            </a:pPr>
            <a:r>
              <a:rPr lang="es-ES"/>
              <a:t>CONCLUSIONES</a:t>
            </a:r>
          </a:p>
          <a:p>
            <a:endParaRPr lang="es-ES"/>
          </a:p>
          <a:p>
            <a:pPr marL="457200" indent="-457200">
              <a:buFont typeface="Arial" panose="020B0604020202020204" pitchFamily="34" charset="0"/>
              <a:buAutoNum type="arabicPeriod"/>
            </a:pPr>
            <a:endParaRPr lang="es-ES"/>
          </a:p>
          <a:p>
            <a:endParaRPr lang="es-ES"/>
          </a:p>
        </p:txBody>
      </p:sp>
    </p:spTree>
    <p:extLst>
      <p:ext uri="{BB962C8B-B14F-4D97-AF65-F5344CB8AC3E}">
        <p14:creationId xmlns:p14="http://schemas.microsoft.com/office/powerpoint/2010/main" val="2679173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019C7B-9685-6D5B-DB0B-37FCA7B09037}"/>
              </a:ext>
            </a:extLst>
          </p:cNvPr>
          <p:cNvSpPr>
            <a:spLocks noGrp="1"/>
          </p:cNvSpPr>
          <p:nvPr>
            <p:ph type="title"/>
          </p:nvPr>
        </p:nvSpPr>
        <p:spPr/>
        <p:txBody>
          <a:bodyPr/>
          <a:lstStyle/>
          <a:p>
            <a:r>
              <a:rPr lang="es-ES"/>
              <a:t>Conclusiones</a:t>
            </a:r>
          </a:p>
        </p:txBody>
      </p:sp>
      <p:sp>
        <p:nvSpPr>
          <p:cNvPr id="5" name="Marcador de número de diapositiva 4">
            <a:extLst>
              <a:ext uri="{FF2B5EF4-FFF2-40B4-BE49-F238E27FC236}">
                <a16:creationId xmlns:a16="http://schemas.microsoft.com/office/drawing/2014/main" id="{22245E5C-6188-3894-D9EE-BF8D5B182723}"/>
              </a:ext>
            </a:extLst>
          </p:cNvPr>
          <p:cNvSpPr>
            <a:spLocks noGrp="1"/>
          </p:cNvSpPr>
          <p:nvPr>
            <p:ph type="sldNum" sz="quarter" idx="4"/>
          </p:nvPr>
        </p:nvSpPr>
        <p:spPr/>
        <p:txBody>
          <a:bodyPr/>
          <a:lstStyle/>
          <a:p>
            <a:pPr rtl="0"/>
            <a:fld id="{B5CEABB6-07DC-46E8-9B57-56EC44A396E5}" type="slidenum">
              <a:rPr lang="es-ES" smtClean="0"/>
              <a:pPr rtl="0"/>
              <a:t>20</a:t>
            </a:fld>
            <a:endParaRPr lang="es-ES"/>
          </a:p>
        </p:txBody>
      </p:sp>
      <p:sp>
        <p:nvSpPr>
          <p:cNvPr id="4" name="CuadroTexto 3">
            <a:extLst>
              <a:ext uri="{FF2B5EF4-FFF2-40B4-BE49-F238E27FC236}">
                <a16:creationId xmlns:a16="http://schemas.microsoft.com/office/drawing/2014/main" id="{88DD3DC6-BD16-C4C5-BB19-22828AD126D1}"/>
              </a:ext>
            </a:extLst>
          </p:cNvPr>
          <p:cNvSpPr txBox="1"/>
          <p:nvPr/>
        </p:nvSpPr>
        <p:spPr>
          <a:xfrm>
            <a:off x="914399" y="1789964"/>
            <a:ext cx="10809028" cy="4401205"/>
          </a:xfrm>
          <a:prstGeom prst="rect">
            <a:avLst/>
          </a:prstGeom>
          <a:noFill/>
        </p:spPr>
        <p:txBody>
          <a:bodyPr wrap="square">
            <a:spAutoFit/>
          </a:bodyPr>
          <a:lstStyle/>
          <a:p>
            <a:pPr marL="285750" indent="-285750">
              <a:buFont typeface="Arial" panose="020B0604020202020204" pitchFamily="34" charset="0"/>
              <a:buChar char="•"/>
            </a:pPr>
            <a:r>
              <a:rPr lang="es-ES" sz="2000"/>
              <a:t>Existe una relación muy alta entre los datos climatológicos y las producciones de energías renovables. (Aire, sol, agua, ...).</a:t>
            </a:r>
          </a:p>
          <a:p>
            <a:pPr marL="285750" indent="-285750">
              <a:buFont typeface="Arial" panose="020B0604020202020204" pitchFamily="34" charset="0"/>
              <a:buChar char="•"/>
            </a:pPr>
            <a:r>
              <a:rPr lang="es-ES" sz="2000"/>
              <a:t>Se ha observado una relación el PIB en la producción de energía, siendo este un indicador de la capacidad productiva de un determinado país.</a:t>
            </a:r>
          </a:p>
          <a:p>
            <a:pPr marL="285750" indent="-285750">
              <a:buFont typeface="Arial" panose="020B0604020202020204" pitchFamily="34" charset="0"/>
              <a:buChar char="•"/>
            </a:pPr>
            <a:r>
              <a:rPr lang="es-ES" sz="2000"/>
              <a:t>Los modelos predictivos basados en regresión y redes neuronales desarrollados en el proyecto han demostrado ser efectivos en la predicción de la producción de energía basada en condiciones climatológicas indicando que se podría hacer uso de estos para anticipar la posible producción de energía y planificar en consecuencia.</a:t>
            </a:r>
          </a:p>
          <a:p>
            <a:pPr marL="285750" indent="-285750">
              <a:buFont typeface="Arial" panose="020B0604020202020204" pitchFamily="34" charset="0"/>
              <a:buChar char="•"/>
            </a:pPr>
            <a:r>
              <a:rPr lang="es-ES" sz="2000"/>
              <a:t>La comparación entre modelos ha permitido identificar las fortalezas y debilidades de cada uno de los enfoques, siendo así que las redes neuronales pueden capturar relaciones más complejas y no lineales.</a:t>
            </a:r>
          </a:p>
          <a:p>
            <a:pPr marL="285750" indent="-285750">
              <a:buFont typeface="Arial" panose="020B0604020202020204" pitchFamily="34" charset="0"/>
              <a:buChar char="•"/>
            </a:pPr>
            <a:r>
              <a:rPr lang="es-ES" sz="2000"/>
              <a:t>Los datos históricos son muy relevantes en algoritmos predictivos, pues permiten observar tendencias y patrones de comportamiento en relación con las condiciones climatológicas los pasados años.</a:t>
            </a:r>
          </a:p>
        </p:txBody>
      </p:sp>
    </p:spTree>
    <p:extLst>
      <p:ext uri="{BB962C8B-B14F-4D97-AF65-F5344CB8AC3E}">
        <p14:creationId xmlns:p14="http://schemas.microsoft.com/office/powerpoint/2010/main" val="3450871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BDB0AE-5ADD-1975-6BDD-38608925072A}"/>
              </a:ext>
            </a:extLst>
          </p:cNvPr>
          <p:cNvSpPr>
            <a:spLocks noGrp="1"/>
          </p:cNvSpPr>
          <p:nvPr>
            <p:ph type="title"/>
          </p:nvPr>
        </p:nvSpPr>
        <p:spPr>
          <a:xfrm>
            <a:off x="914398" y="365125"/>
            <a:ext cx="10439401" cy="1617017"/>
          </a:xfrm>
        </p:spPr>
        <p:txBody>
          <a:bodyPr rtlCol="0"/>
          <a:lstStyle>
            <a:defPPr>
              <a:defRPr lang="es-ES"/>
            </a:defPPr>
          </a:lstStyle>
          <a:p>
            <a:pPr rtl="0"/>
            <a:r>
              <a:rPr lang="es-ES"/>
              <a:t>Información general del producto </a:t>
            </a:r>
          </a:p>
        </p:txBody>
      </p:sp>
      <p:sp>
        <p:nvSpPr>
          <p:cNvPr id="4" name="Marcador de contenido 3">
            <a:extLst>
              <a:ext uri="{FF2B5EF4-FFF2-40B4-BE49-F238E27FC236}">
                <a16:creationId xmlns:a16="http://schemas.microsoft.com/office/drawing/2014/main" id="{701C2F4A-ABC8-39B2-B7BB-36C02B7A4540}"/>
              </a:ext>
            </a:extLst>
          </p:cNvPr>
          <p:cNvSpPr>
            <a:spLocks noGrp="1"/>
          </p:cNvSpPr>
          <p:nvPr>
            <p:ph sz="quarter" idx="11"/>
          </p:nvPr>
        </p:nvSpPr>
        <p:spPr>
          <a:xfrm>
            <a:off x="319596" y="1982142"/>
            <a:ext cx="11549849" cy="3747180"/>
          </a:xfrm>
        </p:spPr>
        <p:txBody>
          <a:bodyPr rtlCol="0">
            <a:normAutofit/>
          </a:bodyPr>
          <a:lstStyle>
            <a:defPPr>
              <a:defRPr lang="es-ES"/>
            </a:defPPr>
          </a:lstStyle>
          <a:p>
            <a:pPr rtl="0"/>
            <a:r>
              <a:rPr lang="es-ES" err="1"/>
              <a:t>Kaggle</a:t>
            </a:r>
            <a:r>
              <a:rPr lang="es-ES"/>
              <a:t> [1]: </a:t>
            </a:r>
            <a:r>
              <a:rPr lang="es-ES">
                <a:hlinkClick r:id="rId3"/>
              </a:rPr>
              <a:t>https://www.kaggle.com/datasets/sazidthe1/global-electricity-production</a:t>
            </a:r>
            <a:endParaRPr lang="es-ES"/>
          </a:p>
          <a:p>
            <a:pPr rtl="0"/>
            <a:r>
              <a:rPr lang="es-ES"/>
              <a:t>Banco Mundial [2]: </a:t>
            </a:r>
            <a:r>
              <a:rPr lang="es-ES">
                <a:hlinkClick r:id="rId4"/>
              </a:rPr>
              <a:t>https://datosmacro.expansion.com/pib/espana?anio=2022</a:t>
            </a:r>
            <a:endParaRPr lang="es-ES"/>
          </a:p>
          <a:p>
            <a:pPr rtl="0"/>
            <a:r>
              <a:rPr lang="es-ES"/>
              <a:t>Expansión [3]: </a:t>
            </a:r>
            <a:r>
              <a:rPr lang="es-ES">
                <a:hlinkClick r:id="rId5"/>
              </a:rPr>
              <a:t>https://datosmacro.expansion.com/pib/espana</a:t>
            </a:r>
            <a:r>
              <a:rPr lang="es-ES"/>
              <a:t> </a:t>
            </a:r>
          </a:p>
          <a:p>
            <a:pPr rtl="0"/>
            <a:r>
              <a:rPr lang="es-ES"/>
              <a:t>Instituto Geográfico Nacional [4] </a:t>
            </a:r>
            <a:r>
              <a:rPr lang="es-ES">
                <a:hlinkClick r:id="rId6"/>
              </a:rPr>
              <a:t>https://astronomia.ign.es/hora-salidas-y-puestas-de-sol</a:t>
            </a:r>
            <a:endParaRPr lang="es-ES"/>
          </a:p>
          <a:p>
            <a:r>
              <a:rPr lang="es-ES"/>
              <a:t>Datos Clima[5]: </a:t>
            </a:r>
            <a:r>
              <a:rPr lang="es-ES">
                <a:hlinkClick r:id="rId7"/>
              </a:rPr>
              <a:t>https://datosclima.es/Aemethistorico/Viento.php</a:t>
            </a:r>
            <a:endParaRPr lang="es-ES"/>
          </a:p>
          <a:p>
            <a:pPr rtl="0"/>
            <a:r>
              <a:rPr lang="es-ES"/>
              <a:t>Ministerio de Transición Ecológica[6]: </a:t>
            </a:r>
            <a:r>
              <a:rPr lang="es-ES">
                <a:hlinkClick r:id="rId8"/>
              </a:rPr>
              <a:t>https://www.miteco.gob.es/es/agua/temas/evaluacion-de-los-recursos-hidricos/boletin-hidrologico.html</a:t>
            </a:r>
            <a:endParaRPr lang="es-ES"/>
          </a:p>
          <a:p>
            <a:pPr rtl="0"/>
            <a:endParaRPr lang="es-ES"/>
          </a:p>
          <a:p>
            <a:pPr rtl="0"/>
            <a:endParaRPr lang="es-ES"/>
          </a:p>
        </p:txBody>
      </p:sp>
      <p:sp>
        <p:nvSpPr>
          <p:cNvPr id="5" name="Marcador de número de diapositiva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rtlCol="0"/>
          <a:lstStyle>
            <a:defPPr>
              <a:defRPr lang="es-ES"/>
            </a:defPPr>
          </a:lstStyle>
          <a:p>
            <a:pPr rtl="0"/>
            <a:fld id="{B5CEABB6-07DC-46E8-9B57-56EC44A396E5}" type="slidenum">
              <a:rPr lang="es-ES" smtClean="0"/>
              <a:pPr rtl="0"/>
              <a:t>21</a:t>
            </a:fld>
            <a:endParaRPr lang="es-ES"/>
          </a:p>
        </p:txBody>
      </p:sp>
    </p:spTree>
    <p:extLst>
      <p:ext uri="{BB962C8B-B14F-4D97-AF65-F5344CB8AC3E}">
        <p14:creationId xmlns:p14="http://schemas.microsoft.com/office/powerpoint/2010/main" val="73538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ítulo 6">
            <a:extLst>
              <a:ext uri="{FF2B5EF4-FFF2-40B4-BE49-F238E27FC236}">
                <a16:creationId xmlns:a16="http://schemas.microsoft.com/office/drawing/2014/main" id="{E82E216E-9EE0-9D3F-D692-083F575A3D04}"/>
              </a:ext>
            </a:extLst>
          </p:cNvPr>
          <p:cNvSpPr>
            <a:spLocks noGrp="1"/>
          </p:cNvSpPr>
          <p:nvPr>
            <p:ph type="title"/>
          </p:nvPr>
        </p:nvSpPr>
        <p:spPr>
          <a:xfrm>
            <a:off x="4496264" y="627797"/>
            <a:ext cx="7914100" cy="6073533"/>
          </a:xfrm>
        </p:spPr>
        <p:txBody>
          <a:bodyPr rtlCol="0">
            <a:normAutofit/>
          </a:bodyPr>
          <a:lstStyle>
            <a:defPPr>
              <a:defRPr lang="es-ES"/>
            </a:defPPr>
          </a:lstStyle>
          <a:p>
            <a:pPr algn="ctr" rtl="0"/>
            <a:r>
              <a:rPr lang="es-ES" sz="16600"/>
              <a:t>FIN</a:t>
            </a:r>
            <a:br>
              <a:rPr lang="es-ES" sz="16600"/>
            </a:br>
            <a:br>
              <a:rPr lang="es-ES"/>
            </a:br>
            <a:r>
              <a:rPr lang="es-ES"/>
              <a:t>-</a:t>
            </a:r>
            <a:br>
              <a:rPr lang="es-ES"/>
            </a:br>
            <a:br>
              <a:rPr lang="es-ES"/>
            </a:br>
            <a:r>
              <a:rPr lang="es-ES"/>
              <a:t>MUCHAS GRACIAS POR SU ATENCIÓN</a:t>
            </a:r>
          </a:p>
        </p:txBody>
      </p:sp>
    </p:spTree>
    <p:extLst>
      <p:ext uri="{BB962C8B-B14F-4D97-AF65-F5344CB8AC3E}">
        <p14:creationId xmlns:p14="http://schemas.microsoft.com/office/powerpoint/2010/main" val="769932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474D05E-8A36-8D9F-519E-DB514A69D886}"/>
              </a:ext>
            </a:extLst>
          </p:cNvPr>
          <p:cNvSpPr>
            <a:spLocks noGrp="1"/>
          </p:cNvSpPr>
          <p:nvPr>
            <p:ph type="title"/>
          </p:nvPr>
        </p:nvSpPr>
        <p:spPr>
          <a:xfrm>
            <a:off x="914400" y="315533"/>
            <a:ext cx="5181600" cy="687644"/>
          </a:xfrm>
        </p:spPr>
        <p:txBody>
          <a:bodyPr rtlCol="0"/>
          <a:lstStyle>
            <a:defPPr>
              <a:defRPr lang="es-ES"/>
            </a:defPPr>
          </a:lstStyle>
          <a:p>
            <a:pPr rtl="0"/>
            <a:r>
              <a:rPr lang="es-ES"/>
              <a:t>INTRODUCCIÓN</a:t>
            </a:r>
          </a:p>
        </p:txBody>
      </p:sp>
      <p:sp>
        <p:nvSpPr>
          <p:cNvPr id="2" name="Marcador de número de diapositiva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rtlCol="0"/>
          <a:lstStyle>
            <a:defPPr>
              <a:defRPr lang="es-ES"/>
            </a:defPPr>
          </a:lstStyle>
          <a:p>
            <a:pPr rtl="0"/>
            <a:fld id="{B5CEABB6-07DC-46E8-9B57-56EC44A396E5}" type="slidenum">
              <a:rPr lang="es-ES" smtClean="0"/>
              <a:pPr rtl="0"/>
              <a:t>3</a:t>
            </a:fld>
            <a:endParaRPr lang="es-ES"/>
          </a:p>
        </p:txBody>
      </p:sp>
      <p:pic>
        <p:nvPicPr>
          <p:cNvPr id="6" name="Imagen 5" descr="Gráfico, Gráfico de barras&#10;&#10;Descripción generada automáticamente">
            <a:extLst>
              <a:ext uri="{FF2B5EF4-FFF2-40B4-BE49-F238E27FC236}">
                <a16:creationId xmlns:a16="http://schemas.microsoft.com/office/drawing/2014/main" id="{39DFBC11-54CD-9E5A-E081-7C6C1D338867}"/>
              </a:ext>
            </a:extLst>
          </p:cNvPr>
          <p:cNvPicPr>
            <a:picLocks noChangeAspect="1"/>
          </p:cNvPicPr>
          <p:nvPr/>
        </p:nvPicPr>
        <p:blipFill>
          <a:blip r:embed="rId3"/>
          <a:stretch>
            <a:fillRect/>
          </a:stretch>
        </p:blipFill>
        <p:spPr>
          <a:xfrm>
            <a:off x="2315001" y="1274512"/>
            <a:ext cx="7561997" cy="4700407"/>
          </a:xfrm>
          <a:prstGeom prst="rect">
            <a:avLst/>
          </a:prstGeom>
        </p:spPr>
      </p:pic>
      <p:sp>
        <p:nvSpPr>
          <p:cNvPr id="9" name="CuadroTexto 8">
            <a:extLst>
              <a:ext uri="{FF2B5EF4-FFF2-40B4-BE49-F238E27FC236}">
                <a16:creationId xmlns:a16="http://schemas.microsoft.com/office/drawing/2014/main" id="{6E906164-38FB-1ADB-5C00-AF21B49E51C8}"/>
              </a:ext>
            </a:extLst>
          </p:cNvPr>
          <p:cNvSpPr txBox="1"/>
          <p:nvPr/>
        </p:nvSpPr>
        <p:spPr>
          <a:xfrm>
            <a:off x="2987154" y="6080802"/>
            <a:ext cx="6217692" cy="923330"/>
          </a:xfrm>
          <a:prstGeom prst="rect">
            <a:avLst/>
          </a:prstGeom>
          <a:noFill/>
        </p:spPr>
        <p:txBody>
          <a:bodyPr wrap="square" rtlCol="0">
            <a:spAutoFit/>
          </a:bodyPr>
          <a:lstStyle/>
          <a:p>
            <a:r>
              <a:rPr lang="es-ES">
                <a:hlinkClick r:id="rId4"/>
              </a:rPr>
              <a:t>https://www.energias-renovables.com/panorama/diez-titulares-que-demuestran-que-las-renovables-20221124</a:t>
            </a:r>
            <a:endParaRPr lang="es-ES"/>
          </a:p>
          <a:p>
            <a:endParaRPr lang="es-ES"/>
          </a:p>
        </p:txBody>
      </p:sp>
    </p:spTree>
    <p:extLst>
      <p:ext uri="{BB962C8B-B14F-4D97-AF65-F5344CB8AC3E}">
        <p14:creationId xmlns:p14="http://schemas.microsoft.com/office/powerpoint/2010/main" val="542059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474D05E-8A36-8D9F-519E-DB514A69D886}"/>
              </a:ext>
            </a:extLst>
          </p:cNvPr>
          <p:cNvSpPr>
            <a:spLocks noGrp="1"/>
          </p:cNvSpPr>
          <p:nvPr>
            <p:ph type="title"/>
          </p:nvPr>
        </p:nvSpPr>
        <p:spPr>
          <a:xfrm>
            <a:off x="914400" y="315533"/>
            <a:ext cx="5181600" cy="687644"/>
          </a:xfrm>
        </p:spPr>
        <p:txBody>
          <a:bodyPr rtlCol="0"/>
          <a:lstStyle>
            <a:defPPr>
              <a:defRPr lang="es-ES"/>
            </a:defPPr>
          </a:lstStyle>
          <a:p>
            <a:pPr rtl="0"/>
            <a:r>
              <a:rPr lang="es-ES"/>
              <a:t>INTRODUCCIÓN</a:t>
            </a:r>
          </a:p>
        </p:txBody>
      </p:sp>
      <p:sp>
        <p:nvSpPr>
          <p:cNvPr id="2" name="Marcador de número de diapositiva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rtlCol="0"/>
          <a:lstStyle>
            <a:defPPr>
              <a:defRPr lang="es-ES"/>
            </a:defPPr>
          </a:lstStyle>
          <a:p>
            <a:pPr rtl="0"/>
            <a:fld id="{B5CEABB6-07DC-46E8-9B57-56EC44A396E5}" type="slidenum">
              <a:rPr lang="es-ES" smtClean="0"/>
              <a:pPr rtl="0"/>
              <a:t>4</a:t>
            </a:fld>
            <a:endParaRPr lang="es-ES"/>
          </a:p>
        </p:txBody>
      </p:sp>
      <p:sp>
        <p:nvSpPr>
          <p:cNvPr id="9" name="CuadroTexto 8">
            <a:extLst>
              <a:ext uri="{FF2B5EF4-FFF2-40B4-BE49-F238E27FC236}">
                <a16:creationId xmlns:a16="http://schemas.microsoft.com/office/drawing/2014/main" id="{6E906164-38FB-1ADB-5C00-AF21B49E51C8}"/>
              </a:ext>
            </a:extLst>
          </p:cNvPr>
          <p:cNvSpPr txBox="1"/>
          <p:nvPr/>
        </p:nvSpPr>
        <p:spPr>
          <a:xfrm>
            <a:off x="3267502" y="6080802"/>
            <a:ext cx="6067567" cy="923330"/>
          </a:xfrm>
          <a:prstGeom prst="rect">
            <a:avLst/>
          </a:prstGeom>
          <a:noFill/>
        </p:spPr>
        <p:txBody>
          <a:bodyPr wrap="square" rtlCol="0">
            <a:spAutoFit/>
          </a:bodyPr>
          <a:lstStyle/>
          <a:p>
            <a:r>
              <a:rPr lang="es-ES">
                <a:hlinkClick r:id="rId3"/>
              </a:rPr>
              <a:t>https://www.energias-renovables.com/panorama/diez-titulares-que-demuestran-que-las-renovables-20221124</a:t>
            </a:r>
            <a:endParaRPr lang="es-ES"/>
          </a:p>
          <a:p>
            <a:endParaRPr lang="es-ES"/>
          </a:p>
        </p:txBody>
      </p:sp>
      <p:pic>
        <p:nvPicPr>
          <p:cNvPr id="5" name="Imagen 4" descr="Gráfico, Diagrama&#10;&#10;Descripción generada automáticamente">
            <a:extLst>
              <a:ext uri="{FF2B5EF4-FFF2-40B4-BE49-F238E27FC236}">
                <a16:creationId xmlns:a16="http://schemas.microsoft.com/office/drawing/2014/main" id="{ACA2121A-101E-F40D-9EDE-7D477DACB10A}"/>
              </a:ext>
            </a:extLst>
          </p:cNvPr>
          <p:cNvPicPr>
            <a:picLocks noChangeAspect="1"/>
          </p:cNvPicPr>
          <p:nvPr/>
        </p:nvPicPr>
        <p:blipFill>
          <a:blip r:embed="rId4"/>
          <a:stretch>
            <a:fillRect/>
          </a:stretch>
        </p:blipFill>
        <p:spPr>
          <a:xfrm>
            <a:off x="3009900" y="1300615"/>
            <a:ext cx="6172200" cy="4648200"/>
          </a:xfrm>
          <a:prstGeom prst="rect">
            <a:avLst/>
          </a:prstGeom>
        </p:spPr>
      </p:pic>
    </p:spTree>
    <p:extLst>
      <p:ext uri="{BB962C8B-B14F-4D97-AF65-F5344CB8AC3E}">
        <p14:creationId xmlns:p14="http://schemas.microsoft.com/office/powerpoint/2010/main" val="1766608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474D05E-8A36-8D9F-519E-DB514A69D886}"/>
              </a:ext>
            </a:extLst>
          </p:cNvPr>
          <p:cNvSpPr>
            <a:spLocks noGrp="1"/>
          </p:cNvSpPr>
          <p:nvPr>
            <p:ph type="title"/>
          </p:nvPr>
        </p:nvSpPr>
        <p:spPr>
          <a:xfrm>
            <a:off x="914400" y="315533"/>
            <a:ext cx="5181600" cy="687644"/>
          </a:xfrm>
        </p:spPr>
        <p:txBody>
          <a:bodyPr rtlCol="0"/>
          <a:lstStyle>
            <a:defPPr>
              <a:defRPr lang="es-ES"/>
            </a:defPPr>
          </a:lstStyle>
          <a:p>
            <a:pPr rtl="0"/>
            <a:r>
              <a:rPr lang="es-ES"/>
              <a:t>INTRODUCCIÓN</a:t>
            </a:r>
          </a:p>
        </p:txBody>
      </p:sp>
      <p:sp>
        <p:nvSpPr>
          <p:cNvPr id="2" name="Marcador de número de diapositiva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rtlCol="0"/>
          <a:lstStyle>
            <a:defPPr>
              <a:defRPr lang="es-ES"/>
            </a:defPPr>
          </a:lstStyle>
          <a:p>
            <a:pPr rtl="0"/>
            <a:fld id="{B5CEABB6-07DC-46E8-9B57-56EC44A396E5}" type="slidenum">
              <a:rPr lang="es-ES" smtClean="0"/>
              <a:pPr rtl="0"/>
              <a:t>5</a:t>
            </a:fld>
            <a:endParaRPr lang="es-ES"/>
          </a:p>
        </p:txBody>
      </p:sp>
      <p:sp>
        <p:nvSpPr>
          <p:cNvPr id="9" name="CuadroTexto 8">
            <a:extLst>
              <a:ext uri="{FF2B5EF4-FFF2-40B4-BE49-F238E27FC236}">
                <a16:creationId xmlns:a16="http://schemas.microsoft.com/office/drawing/2014/main" id="{6E906164-38FB-1ADB-5C00-AF21B49E51C8}"/>
              </a:ext>
            </a:extLst>
          </p:cNvPr>
          <p:cNvSpPr txBox="1"/>
          <p:nvPr/>
        </p:nvSpPr>
        <p:spPr>
          <a:xfrm>
            <a:off x="3505200" y="5794196"/>
            <a:ext cx="5529618" cy="1200329"/>
          </a:xfrm>
          <a:prstGeom prst="rect">
            <a:avLst/>
          </a:prstGeom>
          <a:noFill/>
        </p:spPr>
        <p:txBody>
          <a:bodyPr wrap="square" rtlCol="0">
            <a:spAutoFit/>
          </a:bodyPr>
          <a:lstStyle/>
          <a:p>
            <a:r>
              <a:rPr lang="es-ES">
                <a:hlinkClick r:id="rId3"/>
              </a:rPr>
              <a:t>https://eniplenitude.es/blog/eficiencia-y-renovables/cuales-son-las-fuentes-de-energia-renovables-mas-comunes-en-espana/</a:t>
            </a:r>
            <a:endParaRPr lang="es-ES"/>
          </a:p>
          <a:p>
            <a:endParaRPr lang="es-ES"/>
          </a:p>
        </p:txBody>
      </p:sp>
      <p:pic>
        <p:nvPicPr>
          <p:cNvPr id="6" name="Imagen 5" descr="Escala de tiempo&#10;&#10;Descripción generada automáticamente con confianza baja">
            <a:extLst>
              <a:ext uri="{FF2B5EF4-FFF2-40B4-BE49-F238E27FC236}">
                <a16:creationId xmlns:a16="http://schemas.microsoft.com/office/drawing/2014/main" id="{EFC2AB35-7FF9-9D30-0038-B210A2125FF0}"/>
              </a:ext>
            </a:extLst>
          </p:cNvPr>
          <p:cNvPicPr>
            <a:picLocks noChangeAspect="1"/>
          </p:cNvPicPr>
          <p:nvPr/>
        </p:nvPicPr>
        <p:blipFill>
          <a:blip r:embed="rId4"/>
          <a:stretch>
            <a:fillRect/>
          </a:stretch>
        </p:blipFill>
        <p:spPr>
          <a:xfrm>
            <a:off x="3416051" y="1003177"/>
            <a:ext cx="5359897" cy="4860872"/>
          </a:xfrm>
          <a:prstGeom prst="rect">
            <a:avLst/>
          </a:prstGeom>
        </p:spPr>
      </p:pic>
    </p:spTree>
    <p:extLst>
      <p:ext uri="{BB962C8B-B14F-4D97-AF65-F5344CB8AC3E}">
        <p14:creationId xmlns:p14="http://schemas.microsoft.com/office/powerpoint/2010/main" val="1736720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474D05E-8A36-8D9F-519E-DB514A69D886}"/>
              </a:ext>
            </a:extLst>
          </p:cNvPr>
          <p:cNvSpPr>
            <a:spLocks noGrp="1"/>
          </p:cNvSpPr>
          <p:nvPr>
            <p:ph type="title"/>
          </p:nvPr>
        </p:nvSpPr>
        <p:spPr>
          <a:xfrm>
            <a:off x="914400" y="315533"/>
            <a:ext cx="5181600" cy="687644"/>
          </a:xfrm>
        </p:spPr>
        <p:txBody>
          <a:bodyPr rtlCol="0"/>
          <a:lstStyle>
            <a:defPPr>
              <a:defRPr lang="es-ES"/>
            </a:defPPr>
          </a:lstStyle>
          <a:p>
            <a:pPr rtl="0"/>
            <a:r>
              <a:rPr lang="es-ES"/>
              <a:t>Idea de negocio</a:t>
            </a:r>
          </a:p>
        </p:txBody>
      </p:sp>
      <p:sp>
        <p:nvSpPr>
          <p:cNvPr id="4" name="Marcador de contenido 3">
            <a:extLst>
              <a:ext uri="{FF2B5EF4-FFF2-40B4-BE49-F238E27FC236}">
                <a16:creationId xmlns:a16="http://schemas.microsoft.com/office/drawing/2014/main" id="{B20C1E08-E337-110E-DB8E-41BA4A3341A1}"/>
              </a:ext>
            </a:extLst>
          </p:cNvPr>
          <p:cNvSpPr>
            <a:spLocks noGrp="1"/>
          </p:cNvSpPr>
          <p:nvPr>
            <p:ph sz="quarter" idx="10"/>
          </p:nvPr>
        </p:nvSpPr>
        <p:spPr>
          <a:xfrm>
            <a:off x="914400" y="1692322"/>
            <a:ext cx="6032310" cy="4553932"/>
          </a:xfrm>
        </p:spPr>
        <p:txBody>
          <a:bodyPr rtlCol="0">
            <a:normAutofit/>
          </a:bodyPr>
          <a:lstStyle>
            <a:defPPr>
              <a:defRPr lang="es-ES"/>
            </a:defPPr>
          </a:lstStyle>
          <a:p>
            <a:pPr rtl="0"/>
            <a:r>
              <a:rPr lang="es-ES"/>
              <a:t>Con el uso de producciones netas de electricidad mediante el uso de energías como la nuclear, eólica o el gas natural, el mes correspondiente, el PIB de ese preciso momento y las horas de sol, viento y capacidad hidráulica: Deseamos predecir cual debería ser la producción (GW) de energías renovables, en este caso la Solar, la Eólica y la Hidráulica.</a:t>
            </a:r>
          </a:p>
          <a:p>
            <a:pPr rtl="0"/>
            <a:endParaRPr lang="es-ES"/>
          </a:p>
          <a:p>
            <a:pPr rtl="0"/>
            <a:endParaRPr lang="es-ES"/>
          </a:p>
        </p:txBody>
      </p:sp>
      <p:sp>
        <p:nvSpPr>
          <p:cNvPr id="2" name="Marcador de número de diapositiva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rtlCol="0"/>
          <a:lstStyle>
            <a:defPPr>
              <a:defRPr lang="es-ES"/>
            </a:defPPr>
          </a:lstStyle>
          <a:p>
            <a:pPr rtl="0"/>
            <a:fld id="{B5CEABB6-07DC-46E8-9B57-56EC44A396E5}" type="slidenum">
              <a:rPr lang="es-ES" smtClean="0"/>
              <a:pPr rtl="0"/>
              <a:t>6</a:t>
            </a:fld>
            <a:endParaRPr lang="es-ES"/>
          </a:p>
        </p:txBody>
      </p:sp>
    </p:spTree>
    <p:extLst>
      <p:ext uri="{BB962C8B-B14F-4D97-AF65-F5344CB8AC3E}">
        <p14:creationId xmlns:p14="http://schemas.microsoft.com/office/powerpoint/2010/main" val="2702772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3474D05E-8A36-8D9F-519E-DB514A69D886}"/>
              </a:ext>
            </a:extLst>
          </p:cNvPr>
          <p:cNvSpPr>
            <a:spLocks noGrp="1"/>
          </p:cNvSpPr>
          <p:nvPr>
            <p:ph type="title"/>
          </p:nvPr>
        </p:nvSpPr>
        <p:spPr>
          <a:xfrm>
            <a:off x="914400" y="315533"/>
            <a:ext cx="5181600" cy="687644"/>
          </a:xfrm>
        </p:spPr>
        <p:txBody>
          <a:bodyPr rtlCol="0"/>
          <a:lstStyle>
            <a:defPPr>
              <a:defRPr lang="es-ES"/>
            </a:defPPr>
          </a:lstStyle>
          <a:p>
            <a:pPr rtl="0"/>
            <a:r>
              <a:rPr lang="es-ES"/>
              <a:t>Método de trabajo</a:t>
            </a:r>
          </a:p>
        </p:txBody>
      </p:sp>
      <p:sp>
        <p:nvSpPr>
          <p:cNvPr id="2" name="Marcador de número de diapositiva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rtlCol="0"/>
          <a:lstStyle>
            <a:defPPr>
              <a:defRPr lang="es-ES"/>
            </a:defPPr>
          </a:lstStyle>
          <a:p>
            <a:pPr rtl="0"/>
            <a:fld id="{B5CEABB6-07DC-46E8-9B57-56EC44A396E5}" type="slidenum">
              <a:rPr lang="es-ES" smtClean="0"/>
              <a:pPr rtl="0"/>
              <a:t>7</a:t>
            </a:fld>
            <a:endParaRPr lang="es-ES"/>
          </a:p>
        </p:txBody>
      </p:sp>
      <p:pic>
        <p:nvPicPr>
          <p:cNvPr id="8" name="Imagen 7" descr="Icono&#10;&#10;Descripción generada automáticamente">
            <a:extLst>
              <a:ext uri="{FF2B5EF4-FFF2-40B4-BE49-F238E27FC236}">
                <a16:creationId xmlns:a16="http://schemas.microsoft.com/office/drawing/2014/main" id="{0B27BADE-C268-34F9-707C-59B2706E38CC}"/>
              </a:ext>
            </a:extLst>
          </p:cNvPr>
          <p:cNvPicPr>
            <a:picLocks noChangeAspect="1"/>
          </p:cNvPicPr>
          <p:nvPr/>
        </p:nvPicPr>
        <p:blipFill>
          <a:blip r:embed="rId3"/>
          <a:stretch>
            <a:fillRect/>
          </a:stretch>
        </p:blipFill>
        <p:spPr>
          <a:xfrm>
            <a:off x="2359778" y="2788372"/>
            <a:ext cx="1281256" cy="1281256"/>
          </a:xfrm>
          <a:prstGeom prst="rect">
            <a:avLst/>
          </a:prstGeom>
        </p:spPr>
      </p:pic>
      <p:pic>
        <p:nvPicPr>
          <p:cNvPr id="10" name="Imagen 9" descr="Icono&#10;&#10;Descripción generada automáticamente">
            <a:extLst>
              <a:ext uri="{FF2B5EF4-FFF2-40B4-BE49-F238E27FC236}">
                <a16:creationId xmlns:a16="http://schemas.microsoft.com/office/drawing/2014/main" id="{F6EF7BAC-A286-301A-11FE-54ACD81C9A40}"/>
              </a:ext>
            </a:extLst>
          </p:cNvPr>
          <p:cNvPicPr>
            <a:picLocks noChangeAspect="1"/>
          </p:cNvPicPr>
          <p:nvPr/>
        </p:nvPicPr>
        <p:blipFill>
          <a:blip r:embed="rId4"/>
          <a:stretch>
            <a:fillRect/>
          </a:stretch>
        </p:blipFill>
        <p:spPr>
          <a:xfrm>
            <a:off x="1956889" y="4533916"/>
            <a:ext cx="912409" cy="912409"/>
          </a:xfrm>
          <a:prstGeom prst="rect">
            <a:avLst/>
          </a:prstGeom>
        </p:spPr>
      </p:pic>
      <p:pic>
        <p:nvPicPr>
          <p:cNvPr id="12" name="Imagen 11" descr="Icono&#10;&#10;Descripción generada automáticamente">
            <a:extLst>
              <a:ext uri="{FF2B5EF4-FFF2-40B4-BE49-F238E27FC236}">
                <a16:creationId xmlns:a16="http://schemas.microsoft.com/office/drawing/2014/main" id="{128F6C26-F0B4-7273-8ECC-134E732D4165}"/>
              </a:ext>
            </a:extLst>
          </p:cNvPr>
          <p:cNvPicPr>
            <a:picLocks noChangeAspect="1"/>
          </p:cNvPicPr>
          <p:nvPr/>
        </p:nvPicPr>
        <p:blipFill>
          <a:blip r:embed="rId5"/>
          <a:stretch>
            <a:fillRect/>
          </a:stretch>
        </p:blipFill>
        <p:spPr>
          <a:xfrm>
            <a:off x="3184830" y="4533915"/>
            <a:ext cx="912409" cy="912409"/>
          </a:xfrm>
          <a:prstGeom prst="rect">
            <a:avLst/>
          </a:prstGeom>
        </p:spPr>
      </p:pic>
      <p:sp>
        <p:nvSpPr>
          <p:cNvPr id="13" name="Abrir llave 12">
            <a:extLst>
              <a:ext uri="{FF2B5EF4-FFF2-40B4-BE49-F238E27FC236}">
                <a16:creationId xmlns:a16="http://schemas.microsoft.com/office/drawing/2014/main" id="{68025996-155F-3B40-3A03-CDEFA1A710A7}"/>
              </a:ext>
            </a:extLst>
          </p:cNvPr>
          <p:cNvSpPr/>
          <p:nvPr/>
        </p:nvSpPr>
        <p:spPr>
          <a:xfrm rot="5400000">
            <a:off x="2575121" y="3161024"/>
            <a:ext cx="912409" cy="2486939"/>
          </a:xfrm>
          <a:prstGeom prst="leftBrace">
            <a:avLst>
              <a:gd name="adj1" fmla="val 8333"/>
              <a:gd name="adj2" fmla="val 5056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pic>
        <p:nvPicPr>
          <p:cNvPr id="15" name="Imagen 14" descr="Icono&#10;&#10;Descripción generada automáticamente">
            <a:extLst>
              <a:ext uri="{FF2B5EF4-FFF2-40B4-BE49-F238E27FC236}">
                <a16:creationId xmlns:a16="http://schemas.microsoft.com/office/drawing/2014/main" id="{B5EAD148-F105-CEF7-EBA5-7C9B6C53CBDC}"/>
              </a:ext>
            </a:extLst>
          </p:cNvPr>
          <p:cNvPicPr>
            <a:picLocks noChangeAspect="1"/>
          </p:cNvPicPr>
          <p:nvPr/>
        </p:nvPicPr>
        <p:blipFill>
          <a:blip r:embed="rId6"/>
          <a:stretch>
            <a:fillRect/>
          </a:stretch>
        </p:blipFill>
        <p:spPr>
          <a:xfrm>
            <a:off x="5663481" y="2719146"/>
            <a:ext cx="1419708" cy="1419708"/>
          </a:xfrm>
          <a:prstGeom prst="rect">
            <a:avLst/>
          </a:prstGeom>
        </p:spPr>
      </p:pic>
      <p:cxnSp>
        <p:nvCxnSpPr>
          <p:cNvPr id="17" name="Conector recto de flecha 16">
            <a:extLst>
              <a:ext uri="{FF2B5EF4-FFF2-40B4-BE49-F238E27FC236}">
                <a16:creationId xmlns:a16="http://schemas.microsoft.com/office/drawing/2014/main" id="{F0D13138-CF7B-A20D-8BAA-8E010647D1E2}"/>
              </a:ext>
            </a:extLst>
          </p:cNvPr>
          <p:cNvCxnSpPr>
            <a:stCxn id="8" idx="3"/>
            <a:endCxn id="15" idx="1"/>
          </p:cNvCxnSpPr>
          <p:nvPr/>
        </p:nvCxnSpPr>
        <p:spPr>
          <a:xfrm>
            <a:off x="3641034" y="3429000"/>
            <a:ext cx="2022447" cy="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pic>
        <p:nvPicPr>
          <p:cNvPr id="20" name="Imagen 19" descr="Icono&#10;&#10;Descripción generada automáticamente">
            <a:extLst>
              <a:ext uri="{FF2B5EF4-FFF2-40B4-BE49-F238E27FC236}">
                <a16:creationId xmlns:a16="http://schemas.microsoft.com/office/drawing/2014/main" id="{CC11F85C-DE4F-A05D-EA8A-F930B1BC4E72}"/>
              </a:ext>
            </a:extLst>
          </p:cNvPr>
          <p:cNvPicPr>
            <a:picLocks noChangeAspect="1"/>
          </p:cNvPicPr>
          <p:nvPr/>
        </p:nvPicPr>
        <p:blipFill>
          <a:blip r:embed="rId7"/>
          <a:stretch>
            <a:fillRect/>
          </a:stretch>
        </p:blipFill>
        <p:spPr>
          <a:xfrm flipH="1">
            <a:off x="9122032" y="2719146"/>
            <a:ext cx="1419706" cy="1419706"/>
          </a:xfrm>
          <a:prstGeom prst="rect">
            <a:avLst/>
          </a:prstGeom>
        </p:spPr>
      </p:pic>
      <p:cxnSp>
        <p:nvCxnSpPr>
          <p:cNvPr id="21" name="Conector recto de flecha 20">
            <a:extLst>
              <a:ext uri="{FF2B5EF4-FFF2-40B4-BE49-F238E27FC236}">
                <a16:creationId xmlns:a16="http://schemas.microsoft.com/office/drawing/2014/main" id="{B8AB7BB8-5339-7A48-380B-1EE6418972C0}"/>
              </a:ext>
            </a:extLst>
          </p:cNvPr>
          <p:cNvCxnSpPr>
            <a:cxnSpLocks/>
            <a:stCxn id="15" idx="3"/>
            <a:endCxn id="20" idx="3"/>
          </p:cNvCxnSpPr>
          <p:nvPr/>
        </p:nvCxnSpPr>
        <p:spPr>
          <a:xfrm flipV="1">
            <a:off x="7083189" y="3428999"/>
            <a:ext cx="2038843"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6" name="Conector: curvado 25">
            <a:extLst>
              <a:ext uri="{FF2B5EF4-FFF2-40B4-BE49-F238E27FC236}">
                <a16:creationId xmlns:a16="http://schemas.microsoft.com/office/drawing/2014/main" id="{1215B8C4-00DF-D36C-0CE4-4314B4441203}"/>
              </a:ext>
            </a:extLst>
          </p:cNvPr>
          <p:cNvCxnSpPr>
            <a:cxnSpLocks/>
            <a:stCxn id="20" idx="0"/>
            <a:endCxn id="8" idx="0"/>
          </p:cNvCxnSpPr>
          <p:nvPr/>
        </p:nvCxnSpPr>
        <p:spPr>
          <a:xfrm rot="16200000" flipH="1" flipV="1">
            <a:off x="6381533" y="-661981"/>
            <a:ext cx="69226" cy="6831479"/>
          </a:xfrm>
          <a:prstGeom prst="curvedConnector3">
            <a:avLst>
              <a:gd name="adj1" fmla="val -2203132"/>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95376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BDB0AE-5ADD-1975-6BDD-38608925072A}"/>
              </a:ext>
            </a:extLst>
          </p:cNvPr>
          <p:cNvSpPr>
            <a:spLocks noGrp="1"/>
          </p:cNvSpPr>
          <p:nvPr>
            <p:ph type="title"/>
          </p:nvPr>
        </p:nvSpPr>
        <p:spPr>
          <a:xfrm>
            <a:off x="914398" y="365125"/>
            <a:ext cx="10439401" cy="1617017"/>
          </a:xfrm>
        </p:spPr>
        <p:txBody>
          <a:bodyPr rtlCol="0"/>
          <a:lstStyle>
            <a:defPPr>
              <a:defRPr lang="es-ES"/>
            </a:defPPr>
          </a:lstStyle>
          <a:p>
            <a:pPr rtl="0"/>
            <a:r>
              <a:rPr lang="es-ES"/>
              <a:t>Ciclo de vida</a:t>
            </a:r>
          </a:p>
        </p:txBody>
      </p:sp>
      <p:sp>
        <p:nvSpPr>
          <p:cNvPr id="5" name="Marcador de número de diapositiva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rtlCol="0"/>
          <a:lstStyle>
            <a:defPPr>
              <a:defRPr lang="es-ES"/>
            </a:defPPr>
          </a:lstStyle>
          <a:p>
            <a:pPr rtl="0"/>
            <a:fld id="{B5CEABB6-07DC-46E8-9B57-56EC44A396E5}" type="slidenum">
              <a:rPr lang="es-ES" smtClean="0"/>
              <a:pPr rtl="0"/>
              <a:t>8</a:t>
            </a:fld>
            <a:endParaRPr lang="es-ES"/>
          </a:p>
        </p:txBody>
      </p:sp>
      <p:pic>
        <p:nvPicPr>
          <p:cNvPr id="11" name="Imagen 10" descr="Diagrama&#10;&#10;Descripción generada automáticamente">
            <a:extLst>
              <a:ext uri="{FF2B5EF4-FFF2-40B4-BE49-F238E27FC236}">
                <a16:creationId xmlns:a16="http://schemas.microsoft.com/office/drawing/2014/main" id="{826EE8E6-C6BA-7C70-AB18-120BBB7CF65E}"/>
              </a:ext>
            </a:extLst>
          </p:cNvPr>
          <p:cNvPicPr>
            <a:picLocks noChangeAspect="1"/>
          </p:cNvPicPr>
          <p:nvPr/>
        </p:nvPicPr>
        <p:blipFill>
          <a:blip r:embed="rId3"/>
          <a:stretch>
            <a:fillRect/>
          </a:stretch>
        </p:blipFill>
        <p:spPr>
          <a:xfrm>
            <a:off x="236293" y="1903469"/>
            <a:ext cx="6709667" cy="3645546"/>
          </a:xfrm>
          <a:prstGeom prst="rect">
            <a:avLst/>
          </a:prstGeom>
        </p:spPr>
      </p:pic>
      <p:sp>
        <p:nvSpPr>
          <p:cNvPr id="12" name="Marcador de contenido 3">
            <a:extLst>
              <a:ext uri="{FF2B5EF4-FFF2-40B4-BE49-F238E27FC236}">
                <a16:creationId xmlns:a16="http://schemas.microsoft.com/office/drawing/2014/main" id="{8CA358C6-8579-E64D-4D50-82D47A7ADCA6}"/>
              </a:ext>
            </a:extLst>
          </p:cNvPr>
          <p:cNvSpPr txBox="1">
            <a:spLocks/>
          </p:cNvSpPr>
          <p:nvPr/>
        </p:nvSpPr>
        <p:spPr>
          <a:xfrm>
            <a:off x="7090460" y="1109651"/>
            <a:ext cx="4865247" cy="5233182"/>
          </a:xfrm>
          <a:prstGeom prst="rect">
            <a:avLst/>
          </a:prstGeom>
        </p:spPr>
        <p:txBody>
          <a:bodyPr vert="horz" lIns="91440" tIns="45720" rIns="91440" bIns="45720" rtlCol="0">
            <a:normAutofit fontScale="70000" lnSpcReduction="20000"/>
          </a:bodyPr>
          <a:lstStyle>
            <a:defPPr>
              <a:defRPr lang="es-ES"/>
            </a:defPPr>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lang="es-ES" sz="200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lang="es-ES"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lang="es-ES" sz="16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lang="es-ES" sz="14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lang="es-ES"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a:lstStyle>
          <a:p>
            <a:r>
              <a:rPr lang="es-ES" sz="2800">
                <a:solidFill>
                  <a:schemeClr val="accent2"/>
                </a:solidFill>
              </a:rPr>
              <a:t>Diseño:</a:t>
            </a:r>
          </a:p>
          <a:p>
            <a:pPr lvl="1"/>
            <a:r>
              <a:rPr lang="es-ES" sz="2800"/>
              <a:t>Ingeniería de Requisitos.</a:t>
            </a:r>
          </a:p>
          <a:p>
            <a:pPr lvl="1"/>
            <a:r>
              <a:rPr lang="es-ES" sz="2800"/>
              <a:t>Casos de Negocio.</a:t>
            </a:r>
          </a:p>
          <a:p>
            <a:pPr lvl="1"/>
            <a:r>
              <a:rPr lang="es-ES" sz="2800"/>
              <a:t>Disponibilidad de Datos.</a:t>
            </a:r>
          </a:p>
          <a:p>
            <a:r>
              <a:rPr lang="es-ES" sz="2800">
                <a:solidFill>
                  <a:srgbClr val="00B0F0"/>
                </a:solidFill>
              </a:rPr>
              <a:t>Desarrollo del Modelo:</a:t>
            </a:r>
          </a:p>
          <a:p>
            <a:pPr lvl="1"/>
            <a:r>
              <a:rPr lang="es-ES" sz="2800"/>
              <a:t>Ingeniería de Datos.</a:t>
            </a:r>
          </a:p>
          <a:p>
            <a:pPr lvl="1"/>
            <a:r>
              <a:rPr lang="es-ES" sz="2800"/>
              <a:t>Creación de los Modelos.</a:t>
            </a:r>
          </a:p>
          <a:p>
            <a:pPr lvl="1"/>
            <a:r>
              <a:rPr lang="es-ES" sz="2800"/>
              <a:t>Validación de los Modelos.</a:t>
            </a:r>
          </a:p>
          <a:p>
            <a:pPr lvl="2"/>
            <a:r>
              <a:rPr lang="es-ES" sz="2500"/>
              <a:t>1º aproximación -&gt; </a:t>
            </a:r>
            <a:r>
              <a:rPr lang="es-ES" sz="2500">
                <a:solidFill>
                  <a:srgbClr val="FF0000"/>
                </a:solidFill>
              </a:rPr>
              <a:t>Invalidada</a:t>
            </a:r>
          </a:p>
          <a:p>
            <a:pPr lvl="2"/>
            <a:r>
              <a:rPr lang="es-ES" sz="2500"/>
              <a:t>2º aproximación -&gt; </a:t>
            </a:r>
            <a:r>
              <a:rPr lang="es-ES" sz="2500">
                <a:solidFill>
                  <a:schemeClr val="accent6"/>
                </a:solidFill>
              </a:rPr>
              <a:t>Validada</a:t>
            </a:r>
          </a:p>
          <a:p>
            <a:r>
              <a:rPr lang="es-ES" sz="2800">
                <a:solidFill>
                  <a:srgbClr val="7030A0"/>
                </a:solidFill>
              </a:rPr>
              <a:t>Operación:</a:t>
            </a:r>
          </a:p>
          <a:p>
            <a:pPr lvl="1"/>
            <a:r>
              <a:rPr lang="es-ES" sz="2800"/>
              <a:t>Servicio levantado con los modelos.</a:t>
            </a:r>
          </a:p>
          <a:p>
            <a:pPr lvl="1"/>
            <a:r>
              <a:rPr lang="es-ES" sz="2800"/>
              <a:t>Aplicación web que recibe las predicciones de los modelos.</a:t>
            </a:r>
          </a:p>
          <a:p>
            <a:endParaRPr lang="es-ES"/>
          </a:p>
        </p:txBody>
      </p:sp>
    </p:spTree>
    <p:extLst>
      <p:ext uri="{BB962C8B-B14F-4D97-AF65-F5344CB8AC3E}">
        <p14:creationId xmlns:p14="http://schemas.microsoft.com/office/powerpoint/2010/main" val="569699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60A6C1-E02A-76D6-1381-850F412EB0B0}"/>
              </a:ext>
            </a:extLst>
          </p:cNvPr>
          <p:cNvSpPr>
            <a:spLocks noGrp="1"/>
          </p:cNvSpPr>
          <p:nvPr>
            <p:ph type="title"/>
          </p:nvPr>
        </p:nvSpPr>
        <p:spPr>
          <a:xfrm>
            <a:off x="914398" y="365125"/>
            <a:ext cx="10439401" cy="766251"/>
          </a:xfrm>
        </p:spPr>
        <p:txBody>
          <a:bodyPr/>
          <a:lstStyle/>
          <a:p>
            <a:r>
              <a:rPr lang="es-ES"/>
              <a:t>Datos PRINCIPALES</a:t>
            </a:r>
          </a:p>
        </p:txBody>
      </p:sp>
      <p:sp>
        <p:nvSpPr>
          <p:cNvPr id="5" name="Marcador de número de diapositiva 4">
            <a:extLst>
              <a:ext uri="{FF2B5EF4-FFF2-40B4-BE49-F238E27FC236}">
                <a16:creationId xmlns:a16="http://schemas.microsoft.com/office/drawing/2014/main" id="{334A5BA8-FAF5-B6AE-79B9-041151C9EC1A}"/>
              </a:ext>
            </a:extLst>
          </p:cNvPr>
          <p:cNvSpPr>
            <a:spLocks noGrp="1"/>
          </p:cNvSpPr>
          <p:nvPr>
            <p:ph type="sldNum" sz="quarter" idx="4"/>
          </p:nvPr>
        </p:nvSpPr>
        <p:spPr/>
        <p:txBody>
          <a:bodyPr/>
          <a:lstStyle/>
          <a:p>
            <a:pPr rtl="0"/>
            <a:fld id="{B5CEABB6-07DC-46E8-9B57-56EC44A396E5}" type="slidenum">
              <a:rPr lang="es-ES" smtClean="0"/>
              <a:pPr rtl="0"/>
              <a:t>9</a:t>
            </a:fld>
            <a:endParaRPr lang="es-ES"/>
          </a:p>
        </p:txBody>
      </p:sp>
      <p:pic>
        <p:nvPicPr>
          <p:cNvPr id="13" name="Imagen 12">
            <a:extLst>
              <a:ext uri="{FF2B5EF4-FFF2-40B4-BE49-F238E27FC236}">
                <a16:creationId xmlns:a16="http://schemas.microsoft.com/office/drawing/2014/main" id="{7001EF14-1663-193E-075F-BD7239BB8679}"/>
              </a:ext>
            </a:extLst>
          </p:cNvPr>
          <p:cNvPicPr>
            <a:picLocks noChangeAspect="1"/>
          </p:cNvPicPr>
          <p:nvPr/>
        </p:nvPicPr>
        <p:blipFill>
          <a:blip r:embed="rId2"/>
          <a:stretch>
            <a:fillRect/>
          </a:stretch>
        </p:blipFill>
        <p:spPr>
          <a:xfrm>
            <a:off x="165618" y="1897627"/>
            <a:ext cx="7480782" cy="4112556"/>
          </a:xfrm>
          <a:prstGeom prst="rect">
            <a:avLst/>
          </a:prstGeom>
        </p:spPr>
      </p:pic>
      <p:pic>
        <p:nvPicPr>
          <p:cNvPr id="15" name="Imagen 14">
            <a:extLst>
              <a:ext uri="{FF2B5EF4-FFF2-40B4-BE49-F238E27FC236}">
                <a16:creationId xmlns:a16="http://schemas.microsoft.com/office/drawing/2014/main" id="{EA65E437-5EA5-1892-FA60-5360AA76313F}"/>
              </a:ext>
            </a:extLst>
          </p:cNvPr>
          <p:cNvPicPr>
            <a:picLocks noChangeAspect="1"/>
          </p:cNvPicPr>
          <p:nvPr/>
        </p:nvPicPr>
        <p:blipFill rotWithShape="1">
          <a:blip r:embed="rId3"/>
          <a:srcRect b="49403"/>
          <a:stretch/>
        </p:blipFill>
        <p:spPr>
          <a:xfrm>
            <a:off x="7998781" y="1964932"/>
            <a:ext cx="4027601" cy="2157521"/>
          </a:xfrm>
          <a:prstGeom prst="rect">
            <a:avLst/>
          </a:prstGeom>
        </p:spPr>
      </p:pic>
      <p:sp>
        <p:nvSpPr>
          <p:cNvPr id="16" name="CuadroTexto 15">
            <a:extLst>
              <a:ext uri="{FF2B5EF4-FFF2-40B4-BE49-F238E27FC236}">
                <a16:creationId xmlns:a16="http://schemas.microsoft.com/office/drawing/2014/main" id="{4A5B2CE3-024A-5282-B0F0-655ECA628587}"/>
              </a:ext>
            </a:extLst>
          </p:cNvPr>
          <p:cNvSpPr txBox="1"/>
          <p:nvPr/>
        </p:nvSpPr>
        <p:spPr>
          <a:xfrm>
            <a:off x="1746440" y="1290229"/>
            <a:ext cx="4072910" cy="369332"/>
          </a:xfrm>
          <a:prstGeom prst="rect">
            <a:avLst/>
          </a:prstGeom>
          <a:noFill/>
        </p:spPr>
        <p:txBody>
          <a:bodyPr wrap="none" rtlCol="0">
            <a:spAutoFit/>
          </a:bodyPr>
          <a:lstStyle/>
          <a:p>
            <a:r>
              <a:rPr lang="es-ES"/>
              <a:t>Producción de electricidad (</a:t>
            </a:r>
            <a:r>
              <a:rPr lang="es-ES" err="1"/>
              <a:t>Kaggle</a:t>
            </a:r>
            <a:r>
              <a:rPr lang="es-ES"/>
              <a:t>) [1]</a:t>
            </a:r>
          </a:p>
        </p:txBody>
      </p:sp>
      <p:sp>
        <p:nvSpPr>
          <p:cNvPr id="17" name="CuadroTexto 16">
            <a:extLst>
              <a:ext uri="{FF2B5EF4-FFF2-40B4-BE49-F238E27FC236}">
                <a16:creationId xmlns:a16="http://schemas.microsoft.com/office/drawing/2014/main" id="{2F771559-A24D-77C5-9C33-784B49182281}"/>
              </a:ext>
            </a:extLst>
          </p:cNvPr>
          <p:cNvSpPr txBox="1"/>
          <p:nvPr/>
        </p:nvSpPr>
        <p:spPr>
          <a:xfrm>
            <a:off x="7646400" y="1018911"/>
            <a:ext cx="4249690" cy="923330"/>
          </a:xfrm>
          <a:prstGeom prst="rect">
            <a:avLst/>
          </a:prstGeom>
          <a:noFill/>
        </p:spPr>
        <p:txBody>
          <a:bodyPr wrap="none" rtlCol="0">
            <a:spAutoFit/>
          </a:bodyPr>
          <a:lstStyle/>
          <a:p>
            <a:pPr algn="ctr"/>
            <a:r>
              <a:rPr lang="es-ES"/>
              <a:t>1º Aproximación:</a:t>
            </a:r>
          </a:p>
          <a:p>
            <a:pPr algn="ctr"/>
            <a:r>
              <a:rPr lang="es-ES"/>
              <a:t>PIB por países y agrupaciones de países </a:t>
            </a:r>
          </a:p>
          <a:p>
            <a:pPr algn="ctr"/>
            <a:r>
              <a:rPr lang="es-ES"/>
              <a:t>(Banco Mundial) [2]</a:t>
            </a:r>
          </a:p>
        </p:txBody>
      </p:sp>
      <p:sp>
        <p:nvSpPr>
          <p:cNvPr id="18" name="Signo de multiplicación 17">
            <a:extLst>
              <a:ext uri="{FF2B5EF4-FFF2-40B4-BE49-F238E27FC236}">
                <a16:creationId xmlns:a16="http://schemas.microsoft.com/office/drawing/2014/main" id="{95A69E4D-2611-5D18-6E41-505DB2BC1334}"/>
              </a:ext>
            </a:extLst>
          </p:cNvPr>
          <p:cNvSpPr/>
          <p:nvPr/>
        </p:nvSpPr>
        <p:spPr>
          <a:xfrm>
            <a:off x="8788823" y="2178312"/>
            <a:ext cx="2618172" cy="1687005"/>
          </a:xfrm>
          <a:prstGeom prst="mathMultiply">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Imagen 19">
            <a:extLst>
              <a:ext uri="{FF2B5EF4-FFF2-40B4-BE49-F238E27FC236}">
                <a16:creationId xmlns:a16="http://schemas.microsoft.com/office/drawing/2014/main" id="{EA08559D-15E3-1BA5-A7DA-4320EAADE2B9}"/>
              </a:ext>
            </a:extLst>
          </p:cNvPr>
          <p:cNvPicPr>
            <a:picLocks noChangeAspect="1"/>
          </p:cNvPicPr>
          <p:nvPr/>
        </p:nvPicPr>
        <p:blipFill rotWithShape="1">
          <a:blip r:embed="rId4"/>
          <a:srcRect l="1" r="48951"/>
          <a:stretch/>
        </p:blipFill>
        <p:spPr>
          <a:xfrm>
            <a:off x="8338862" y="4687290"/>
            <a:ext cx="3411701" cy="1882303"/>
          </a:xfrm>
          <a:prstGeom prst="rect">
            <a:avLst/>
          </a:prstGeom>
        </p:spPr>
      </p:pic>
      <p:sp>
        <p:nvSpPr>
          <p:cNvPr id="21" name="CuadroTexto 20">
            <a:extLst>
              <a:ext uri="{FF2B5EF4-FFF2-40B4-BE49-F238E27FC236}">
                <a16:creationId xmlns:a16="http://schemas.microsoft.com/office/drawing/2014/main" id="{C305215C-D9AA-B84B-4569-CCC784236EEF}"/>
              </a:ext>
            </a:extLst>
          </p:cNvPr>
          <p:cNvSpPr txBox="1"/>
          <p:nvPr/>
        </p:nvSpPr>
        <p:spPr>
          <a:xfrm>
            <a:off x="7998996" y="4069091"/>
            <a:ext cx="4091441" cy="646331"/>
          </a:xfrm>
          <a:prstGeom prst="rect">
            <a:avLst/>
          </a:prstGeom>
          <a:noFill/>
        </p:spPr>
        <p:txBody>
          <a:bodyPr wrap="none" rtlCol="0">
            <a:spAutoFit/>
          </a:bodyPr>
          <a:lstStyle/>
          <a:p>
            <a:pPr algn="ctr"/>
            <a:r>
              <a:rPr lang="es-ES"/>
              <a:t>2º Aproximación:</a:t>
            </a:r>
          </a:p>
          <a:p>
            <a:pPr algn="ctr"/>
            <a:r>
              <a:rPr lang="es-ES"/>
              <a:t>PIB mensual de España (Expansión) [3]</a:t>
            </a:r>
          </a:p>
        </p:txBody>
      </p:sp>
    </p:spTree>
    <p:extLst>
      <p:ext uri="{BB962C8B-B14F-4D97-AF65-F5344CB8AC3E}">
        <p14:creationId xmlns:p14="http://schemas.microsoft.com/office/powerpoint/2010/main" val="1879867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ersonalizar">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3135373_TF22318419_Win32" id="{C35A026D-3477-4C90-9128-052FBAE4EBCF}" vid="{4F91F622-3491-4FD9-8658-5CFF78D7702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b4864d6-04bd-4565-a14d-f102ad9ab16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BEA0B28916B4E04482856C340BE3AF40" ma:contentTypeVersion="8" ma:contentTypeDescription="Crear nuevo documento." ma:contentTypeScope="" ma:versionID="67d527f82e85a88f650c736402532ccd">
  <xsd:schema xmlns:xsd="http://www.w3.org/2001/XMLSchema" xmlns:xs="http://www.w3.org/2001/XMLSchema" xmlns:p="http://schemas.microsoft.com/office/2006/metadata/properties" xmlns:ns3="0b4864d6-04bd-4565-a14d-f102ad9ab161" xmlns:ns4="6577d938-ab62-4d17-9938-f35da04b620f" targetNamespace="http://schemas.microsoft.com/office/2006/metadata/properties" ma:root="true" ma:fieldsID="2c8c444279c795926efdf5dc4674c847" ns3:_="" ns4:_="">
    <xsd:import namespace="0b4864d6-04bd-4565-a14d-f102ad9ab161"/>
    <xsd:import namespace="6577d938-ab62-4d17-9938-f35da04b620f"/>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4864d6-04bd-4565-a14d-f102ad9ab1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77d938-ab62-4d17-9938-f35da04b620f"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element name="SharingHintHash" ma:index="14"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045227-5724-4DBF-9712-031B1BFB2C3C}">
  <ds:schemaRefs>
    <ds:schemaRef ds:uri="0b4864d6-04bd-4565-a14d-f102ad9ab161"/>
    <ds:schemaRef ds:uri="6577d938-ab62-4d17-9938-f35da04b620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F939B2A-8881-4243-9D65-D1115A8DE807}">
  <ds:schemaRefs>
    <ds:schemaRef ds:uri="0b4864d6-04bd-4565-a14d-f102ad9ab161"/>
    <ds:schemaRef ds:uri="6577d938-ab62-4d17-9938-f35da04b620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7B39BD0-040C-43BE-B0E4-512B09E8003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Presentación de ventas minimalista</Template>
  <Application>Microsoft Office PowerPoint</Application>
  <PresentationFormat>Panorámica</PresentationFormat>
  <Slides>22</Slides>
  <Notes>15</Notes>
  <HiddenSlides>0</HiddenSlides>
  <ScaleCrop>false</ScaleCrop>
  <HeadingPairs>
    <vt:vector size="4" baseType="variant">
      <vt:variant>
        <vt:lpstr>Tema</vt:lpstr>
      </vt:variant>
      <vt:variant>
        <vt:i4>1</vt:i4>
      </vt:variant>
      <vt:variant>
        <vt:lpstr>Títulos de diapositiva</vt:lpstr>
      </vt:variant>
      <vt:variant>
        <vt:i4>22</vt:i4>
      </vt:variant>
    </vt:vector>
  </HeadingPairs>
  <TitlesOfParts>
    <vt:vector size="23" baseType="lpstr">
      <vt:lpstr>Personalizar</vt:lpstr>
      <vt:lpstr>DASI</vt:lpstr>
      <vt:lpstr>ÍNDICE</vt:lpstr>
      <vt:lpstr>INTRODUCCIÓN</vt:lpstr>
      <vt:lpstr>INTRODUCCIÓN</vt:lpstr>
      <vt:lpstr>INTRODUCCIÓN</vt:lpstr>
      <vt:lpstr>Idea de negocio</vt:lpstr>
      <vt:lpstr>Método de trabajo</vt:lpstr>
      <vt:lpstr>Ciclo de vida</vt:lpstr>
      <vt:lpstr>Datos PRINCIPALES</vt:lpstr>
      <vt:lpstr>Datos SECUNDARIOS</vt:lpstr>
      <vt:lpstr>Obtención de los datos PRINCIPALES</vt:lpstr>
      <vt:lpstr>Obtención de los datos SECUNDARIOS (1) (Solar)</vt:lpstr>
      <vt:lpstr>Obtención de los datos SECUNDARIOS (2) (Eólica)</vt:lpstr>
      <vt:lpstr>Obtención de los datos SECUNDARIOS (3) (Hidráulica)</vt:lpstr>
      <vt:lpstr>Datos finales</vt:lpstr>
      <vt:lpstr>Modelo de regresión</vt:lpstr>
      <vt:lpstr>Red neuronal</vt:lpstr>
      <vt:lpstr>SERVIDOR WEB DE LOS MODELOS Y APLICACIÓN WEB cliente</vt:lpstr>
      <vt:lpstr>TRABAJO FUTURO</vt:lpstr>
      <vt:lpstr>Conclusiones</vt:lpstr>
      <vt:lpstr>Información general del producto </vt:lpstr>
      <vt:lpstr>FIN  -  MUCHAS 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para inversores</dc:title>
  <dc:creator>Roberto Domínguez Fernández</dc:creator>
  <cp:revision>3</cp:revision>
  <dcterms:created xsi:type="dcterms:W3CDTF">2024-05-19T16:23:24Z</dcterms:created>
  <dcterms:modified xsi:type="dcterms:W3CDTF">2024-05-24T21:11:03Z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0x010100BEA0B28916B4E04482856C340BE3AF40</vt:lpwstr>
  </property>
</Properties>
</file>